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0.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1.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4" r:id="rId3"/>
    <p:sldMasterId id="2147483687" r:id="rId4"/>
    <p:sldMasterId id="2147483701" r:id="rId5"/>
    <p:sldMasterId id="2147483713" r:id="rId6"/>
    <p:sldMasterId id="2147483725" r:id="rId7"/>
    <p:sldMasterId id="2147483737" r:id="rId8"/>
    <p:sldMasterId id="2147483749" r:id="rId9"/>
    <p:sldMasterId id="2147483761" r:id="rId10"/>
    <p:sldMasterId id="2147483773" r:id="rId11"/>
    <p:sldMasterId id="2147483785" r:id="rId12"/>
    <p:sldMasterId id="2147483797" r:id="rId13"/>
    <p:sldMasterId id="2147483809" r:id="rId14"/>
  </p:sldMasterIdLst>
  <p:sldIdLst>
    <p:sldId id="294" r:id="rId15"/>
    <p:sldId id="257" r:id="rId16"/>
    <p:sldId id="258" r:id="rId17"/>
    <p:sldId id="259" r:id="rId18"/>
    <p:sldId id="263" r:id="rId19"/>
    <p:sldId id="264" r:id="rId20"/>
    <p:sldId id="265" r:id="rId21"/>
    <p:sldId id="276" r:id="rId22"/>
    <p:sldId id="266" r:id="rId23"/>
    <p:sldId id="268" r:id="rId24"/>
    <p:sldId id="269" r:id="rId25"/>
    <p:sldId id="277" r:id="rId26"/>
    <p:sldId id="271" r:id="rId27"/>
    <p:sldId id="278" r:id="rId28"/>
    <p:sldId id="293" r:id="rId29"/>
    <p:sldId id="273" r:id="rId30"/>
    <p:sldId id="279" r:id="rId31"/>
    <p:sldId id="280" r:id="rId32"/>
    <p:sldId id="281" r:id="rId33"/>
    <p:sldId id="282" r:id="rId34"/>
    <p:sldId id="289" r:id="rId35"/>
    <p:sldId id="285" r:id="rId36"/>
    <p:sldId id="286" r:id="rId37"/>
    <p:sldId id="287" r:id="rId38"/>
    <p:sldId id="274" r:id="rId39"/>
    <p:sldId id="275" r:id="rId40"/>
    <p:sldId id="288" r:id="rId4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showGuides="1">
      <p:cViewPr varScale="1">
        <p:scale>
          <a:sx n="69" d="100"/>
          <a:sy n="69" d="100"/>
        </p:scale>
        <p:origin x="654"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20" Type="http://schemas.openxmlformats.org/officeDocument/2006/relationships/slide" Target="slides/slide6.xml"/><Relationship Id="rId41"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99622F-DC27-6E4D-80EB-5A6117330FAE}"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622735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1DCC7-F5A3-F54A-8412-78F07FF2601F}"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974303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6031-C4BD-434C-82A9-ACBF152FA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64822D36-3EFF-B241-8107-30B0DFDB10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57FD616B-EAD1-CE46-95AA-3FB1585CA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B99016-B281-C045-AF05-B3D02C6CD8EE}"/>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6" name="Footer Placeholder 5">
            <a:extLst>
              <a:ext uri="{FF2B5EF4-FFF2-40B4-BE49-F238E27FC236}">
                <a16:creationId xmlns:a16="http://schemas.microsoft.com/office/drawing/2014/main" id="{F520B89B-EEDB-A440-879E-1C2C9457F187}"/>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5893A5AA-D519-6A45-B45F-EBD827DE483A}"/>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4434939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46A6-615F-2840-BA1D-A761DC3DC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1657AA62-E391-DC4E-9BAB-21F0F5BC3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ABA8F795-9F84-7742-8847-A1494345B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2EA1D-A433-BE49-B4D9-5D959456FF0D}"/>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6" name="Footer Placeholder 5">
            <a:extLst>
              <a:ext uri="{FF2B5EF4-FFF2-40B4-BE49-F238E27FC236}">
                <a16:creationId xmlns:a16="http://schemas.microsoft.com/office/drawing/2014/main" id="{B3AB918F-D3FB-9E46-B349-D87CF37A1A9A}"/>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20D2F5C0-DF54-9648-A54D-6F21075D8066}"/>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40536152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9556-F18E-ED4E-9874-48854CB1CE74}"/>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A4F303F2-FE8F-4144-87D8-314C44EBC5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9775E277-0C85-364A-959E-28A12BC394D4}"/>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5" name="Footer Placeholder 4">
            <a:extLst>
              <a:ext uri="{FF2B5EF4-FFF2-40B4-BE49-F238E27FC236}">
                <a16:creationId xmlns:a16="http://schemas.microsoft.com/office/drawing/2014/main" id="{CD7CB003-B35F-3B41-9159-BE070D899026}"/>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B137BC7B-7C4A-2749-82E1-56C5DFD43379}"/>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23865354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8B9A71-19E3-A94F-85F9-2CCF802787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9FA9D9B7-2996-3B42-984D-A47ECF7E52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5248BC88-209B-0245-B268-EEE464717216}"/>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5" name="Footer Placeholder 4">
            <a:extLst>
              <a:ext uri="{FF2B5EF4-FFF2-40B4-BE49-F238E27FC236}">
                <a16:creationId xmlns:a16="http://schemas.microsoft.com/office/drawing/2014/main" id="{2657FA11-5B85-B84E-8FE2-C31FBC4BF86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7147D946-125B-EA4D-B5F0-C76D366BD277}"/>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4506743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CC8FA893-D1B5-7F45-9F0B-30B5D313B9E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F00D300-9A28-4347-9577-18CDE979CE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246773" y="303388"/>
            <a:ext cx="3406344" cy="1135448"/>
          </a:xfrm>
          <a:prstGeom prst="rect">
            <a:avLst/>
          </a:prstGeom>
        </p:spPr>
      </p:pic>
    </p:spTree>
    <p:extLst>
      <p:ext uri="{BB962C8B-B14F-4D97-AF65-F5344CB8AC3E}">
        <p14:creationId xmlns:p14="http://schemas.microsoft.com/office/powerpoint/2010/main" val="37584667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4907-FE4C-4A49-B5D5-FD355F35E1D0}"/>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360256B6-55A4-414C-980A-FECF087501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44516114-0351-5E4B-B758-5719BCA1A127}"/>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5" name="Footer Placeholder 4">
            <a:extLst>
              <a:ext uri="{FF2B5EF4-FFF2-40B4-BE49-F238E27FC236}">
                <a16:creationId xmlns:a16="http://schemas.microsoft.com/office/drawing/2014/main" id="{E1F88451-6A64-594B-B7C6-C5FE2209A29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553AD37-C1B8-F946-926E-B98A687682FE}"/>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42459135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3AEC-63F4-7247-B5DB-483AB9578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6B899652-5302-8F44-A174-78CAFB8449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96B0C1-4806-6F4E-9D50-A929D342613D}"/>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5" name="Footer Placeholder 4">
            <a:extLst>
              <a:ext uri="{FF2B5EF4-FFF2-40B4-BE49-F238E27FC236}">
                <a16:creationId xmlns:a16="http://schemas.microsoft.com/office/drawing/2014/main" id="{B4E24C7F-1F4B-704D-9CE9-D6C40810422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3AF65E62-C0D8-9F49-A01B-8C17720BFF15}"/>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20441470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8E50-7BB7-BA42-8C3A-183F449031F1}"/>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A0948666-E0F8-984E-8A05-26720F9B1E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6218EB34-9121-7246-8A56-946EF86A6B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F3CAEA95-FEB2-374A-B03F-818A5F9D89DB}"/>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6" name="Footer Placeholder 5">
            <a:extLst>
              <a:ext uri="{FF2B5EF4-FFF2-40B4-BE49-F238E27FC236}">
                <a16:creationId xmlns:a16="http://schemas.microsoft.com/office/drawing/2014/main" id="{2F52575B-7CB3-E64D-BB53-8AA9256F83AD}"/>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F5E4C0B1-E3BD-6848-8A6A-71C4D700C30C}"/>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9936458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565C-0E58-5E41-B6AE-13C2F7E560E3}"/>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9D5CE092-8614-BF40-8076-A7A065C58B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03F5D5-6AB7-0646-A2B3-24DBA8E0AD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24A17D97-D342-C74E-8835-E59B8BB2FA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C483AF-DFDA-1243-8D62-39C8EAA45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4F87E83B-0AF9-FE44-8D87-647805B9FEA6}"/>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8" name="Footer Placeholder 7">
            <a:extLst>
              <a:ext uri="{FF2B5EF4-FFF2-40B4-BE49-F238E27FC236}">
                <a16:creationId xmlns:a16="http://schemas.microsoft.com/office/drawing/2014/main" id="{966CAA1B-CDF6-5D42-A0B6-0C6CD26BCAF0}"/>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C9CEC3F2-C46F-CD47-84EA-1F78515FDBEF}"/>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25081225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F2F8-17B6-FF4C-8D55-654F53395DB3}"/>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3A2AA62E-EA4D-3347-8ACF-B5E5D6156E8F}"/>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4" name="Footer Placeholder 3">
            <a:extLst>
              <a:ext uri="{FF2B5EF4-FFF2-40B4-BE49-F238E27FC236}">
                <a16:creationId xmlns:a16="http://schemas.microsoft.com/office/drawing/2014/main" id="{4D8C9A73-6A90-1F4A-8C52-A596DF3FFA66}"/>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0BE1D941-66A8-7E4B-837C-60F04BF95890}"/>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2149922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FF6D2-335C-6748-BEAD-B38E52C128C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6943976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F35A19-36EB-9A46-92F8-6BB48A82B601}"/>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3" name="Footer Placeholder 2">
            <a:extLst>
              <a:ext uri="{FF2B5EF4-FFF2-40B4-BE49-F238E27FC236}">
                <a16:creationId xmlns:a16="http://schemas.microsoft.com/office/drawing/2014/main" id="{34F394B1-748E-744A-811B-26359EB76105}"/>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6F9A8904-58B1-9A47-8C10-C58A98D142E3}"/>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18539450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41B0-D04C-C34D-BCB3-7B7F577DC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F5A0AC60-9BAF-1B46-981B-3F9887512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3EDB1A46-E1BB-A343-B8BF-E93518B4E9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9F15A-8E22-9A49-9766-32F600E2B33B}"/>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6" name="Footer Placeholder 5">
            <a:extLst>
              <a:ext uri="{FF2B5EF4-FFF2-40B4-BE49-F238E27FC236}">
                <a16:creationId xmlns:a16="http://schemas.microsoft.com/office/drawing/2014/main" id="{BDD36D3F-DFC8-0C47-81F9-3E61CAEB2E4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A8331F5B-56E2-E943-AECC-8D86797182DF}"/>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8991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1EA6-AF3E-024E-A3F9-54D3A793C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BC675F17-6D87-5940-9816-DE679D9E5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9DCC87B0-927D-5B45-B1EC-0C8885F57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840B37-F93A-E44F-8F3D-DF1CDC68696C}"/>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6" name="Footer Placeholder 5">
            <a:extLst>
              <a:ext uri="{FF2B5EF4-FFF2-40B4-BE49-F238E27FC236}">
                <a16:creationId xmlns:a16="http://schemas.microsoft.com/office/drawing/2014/main" id="{00976796-0F02-9D4E-8CD0-FB85B3A146C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2F39A515-6961-2349-BCE1-8AA537A10ED2}"/>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15174703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7E5B-12DD-6B4A-8AF2-18DA0765671D}"/>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E3D96020-6DD0-4842-906C-968D13CC4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D0B58CA5-1E56-8848-B21D-3BBA52AE4F58}"/>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5" name="Footer Placeholder 4">
            <a:extLst>
              <a:ext uri="{FF2B5EF4-FFF2-40B4-BE49-F238E27FC236}">
                <a16:creationId xmlns:a16="http://schemas.microsoft.com/office/drawing/2014/main" id="{39F25568-9467-6849-9099-B1662B7F0E71}"/>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47B520E1-94A5-8E43-94D5-CDA662C9F389}"/>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24010516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2755F-FD37-6C4B-B051-0D466CA3A6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69D23675-53B5-7648-910F-CC723E1883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76DC65E0-3C55-6D44-9A5D-60D096DE4B3D}"/>
              </a:ext>
            </a:extLst>
          </p:cNvPr>
          <p:cNvSpPr>
            <a:spLocks noGrp="1"/>
          </p:cNvSpPr>
          <p:nvPr>
            <p:ph type="dt" sz="half" idx="10"/>
          </p:nvPr>
        </p:nvSpPr>
        <p:spPr/>
        <p:txBody>
          <a:bodyPr/>
          <a:lstStyle/>
          <a:p>
            <a:fld id="{F4F51133-B4A4-0A49-91F6-32CF9B8B7BE0}" type="datetimeFigureOut">
              <a:rPr lang="x-none" smtClean="0"/>
              <a:t>2/13/2022</a:t>
            </a:fld>
            <a:endParaRPr lang="x-none"/>
          </a:p>
        </p:txBody>
      </p:sp>
      <p:sp>
        <p:nvSpPr>
          <p:cNvPr id="5" name="Footer Placeholder 4">
            <a:extLst>
              <a:ext uri="{FF2B5EF4-FFF2-40B4-BE49-F238E27FC236}">
                <a16:creationId xmlns:a16="http://schemas.microsoft.com/office/drawing/2014/main" id="{B17BC82D-DD5B-D442-9AEC-CCA1CCBC8A8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24314A7-96CC-CF40-A251-6E2ACF783D83}"/>
              </a:ext>
            </a:extLst>
          </p:cNvPr>
          <p:cNvSpPr>
            <a:spLocks noGrp="1"/>
          </p:cNvSpPr>
          <p:nvPr>
            <p:ph type="sldNum" sz="quarter" idx="12"/>
          </p:nvPr>
        </p:nvSpPr>
        <p:spPr/>
        <p:txBody>
          <a:bodyPr/>
          <a:lstStyle/>
          <a:p>
            <a:fld id="{D0C1D0EE-DB4F-AE41-8498-EF4CA0E6397C}" type="slidenum">
              <a:rPr lang="x-none" smtClean="0"/>
              <a:t>‹#›</a:t>
            </a:fld>
            <a:endParaRPr lang="x-none"/>
          </a:p>
        </p:txBody>
      </p:sp>
    </p:spTree>
    <p:extLst>
      <p:ext uri="{BB962C8B-B14F-4D97-AF65-F5344CB8AC3E}">
        <p14:creationId xmlns:p14="http://schemas.microsoft.com/office/powerpoint/2010/main" val="36698615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3B7A0225-C8F2-D942-A403-EF624152060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x-none" smtClean="0"/>
              <a:t>‹#›</a:t>
            </a:fld>
            <a:endParaRPr lang="x-none"/>
          </a:p>
        </p:txBody>
      </p:sp>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3904908" y="3217206"/>
            <a:ext cx="7195151" cy="1991724"/>
          </a:xfr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38660350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79B-0BAF-AB46-94AD-E6F5C8081DDE}"/>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F79AC810-A7E2-EA41-BC0D-3FC6E54CF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B656113C-8395-F14E-B542-3FB32CDE61A5}"/>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0C7798CB-438C-8243-A5B5-FD1F4E4E170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0E24CE8-B8F0-9846-AD5D-49BA47EC3CF4}"/>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13067530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2A7-0856-FB43-8237-10FB07A52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3018DB67-83D2-2646-89C4-410A1D949B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753A8F-5C90-A14A-9925-A8844DD69F01}"/>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034E5144-47E4-B54C-BC27-7AAB7F037E1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703EADB-C00D-C246-A67C-8165FB249EB5}"/>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214435352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CC9C-08DA-8142-B41F-466315672681}"/>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6919907E-5ECD-124F-822B-1D15F49A86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5BD1CBFD-56CE-6643-B75E-E0B6188553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A2E4D93A-5871-C34D-88BE-1A8133B358F1}"/>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6" name="Footer Placeholder 5">
            <a:extLst>
              <a:ext uri="{FF2B5EF4-FFF2-40B4-BE49-F238E27FC236}">
                <a16:creationId xmlns:a16="http://schemas.microsoft.com/office/drawing/2014/main" id="{6FFD3AF2-98AB-1242-BDB5-D6A06F2D8C1E}"/>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E5CFDE1-8A78-3946-B26B-4B973AD0269E}"/>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7032882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BE95-6BB2-6142-B0D7-4ECD3887C70D}"/>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0E5D65BB-8526-2C46-A96A-E79B014EB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B99A0-79B6-EB4A-A54A-7FD274B5CD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F139F45C-1A1A-1944-8FE0-5130139F35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F05642-A409-2249-AF62-F3D31C4E2D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B54088F7-8F93-8946-8162-D3B426969142}"/>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8" name="Footer Placeholder 7">
            <a:extLst>
              <a:ext uri="{FF2B5EF4-FFF2-40B4-BE49-F238E27FC236}">
                <a16:creationId xmlns:a16="http://schemas.microsoft.com/office/drawing/2014/main" id="{B5193B76-0689-814A-8BD1-5B0E6DB3E5AF}"/>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4EE55A3F-8C99-C045-918C-3141D0AEE32C}"/>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339374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99622F-DC27-6E4D-80EB-5A6117330FAE}" type="datetime1">
              <a:rPr lang="en-US" smtClean="0"/>
              <a:t>2/13/2022</a:t>
            </a:fld>
            <a:endParaRPr lang="en-US"/>
          </a:p>
        </p:txBody>
      </p:sp>
      <p:sp>
        <p:nvSpPr>
          <p:cNvPr id="6" name="Slide Number Placeholder 5"/>
          <p:cNvSpPr>
            <a:spLocks noGrp="1"/>
          </p:cNvSpPr>
          <p:nvPr>
            <p:ph type="sldNum" sz="quarter" idx="12"/>
          </p:nvPr>
        </p:nvSpPr>
        <p:spPr>
          <a:xfrm>
            <a:off x="11480800" y="6385720"/>
            <a:ext cx="609600" cy="365125"/>
          </a:xfrm>
          <a:prstGeom prst="rect">
            <a:avLst/>
          </a:prstGeom>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9374843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A83E-CACE-044F-B8A8-E13933BC1A8F}"/>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DBDA5042-2F3B-2F42-B21A-06959B1AF5BD}"/>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4" name="Footer Placeholder 3">
            <a:extLst>
              <a:ext uri="{FF2B5EF4-FFF2-40B4-BE49-F238E27FC236}">
                <a16:creationId xmlns:a16="http://schemas.microsoft.com/office/drawing/2014/main" id="{DBC711F3-0293-3A48-80AA-5B7E35B16A84}"/>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6B7180B9-0101-A14A-A11B-A61D9ECC30F1}"/>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5118370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2325B-7285-0049-99AF-45A0C6D26B69}"/>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3" name="Footer Placeholder 2">
            <a:extLst>
              <a:ext uri="{FF2B5EF4-FFF2-40B4-BE49-F238E27FC236}">
                <a16:creationId xmlns:a16="http://schemas.microsoft.com/office/drawing/2014/main" id="{3BFE3218-895C-C54B-BFE0-84F7857AB418}"/>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6E2F1F08-0E10-0945-9D98-BBCC5CEE4B8A}"/>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29868507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47-CCB8-F14B-A2F3-F94544BC06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26BD0695-5A66-B040-A250-088810369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39703ADE-7B61-8D4A-8D28-37252645C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1DAD0-00E9-DB46-B956-AD0BD015E0C8}"/>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6" name="Footer Placeholder 5">
            <a:extLst>
              <a:ext uri="{FF2B5EF4-FFF2-40B4-BE49-F238E27FC236}">
                <a16:creationId xmlns:a16="http://schemas.microsoft.com/office/drawing/2014/main" id="{5AB3C57D-4471-374B-B4E2-4D88D9942FA2}"/>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B3A04CF8-6703-8E46-A37A-3564DE508D6C}"/>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286568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773C-0ED5-1A43-969A-E93D14D5A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41564854-5D1D-7F42-A16C-27DEE865F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99E69A04-8D17-AD42-A6BD-2449FAD06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2CFA0-DEAF-D74F-B82F-5EF0F44423D8}"/>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6" name="Footer Placeholder 5">
            <a:extLst>
              <a:ext uri="{FF2B5EF4-FFF2-40B4-BE49-F238E27FC236}">
                <a16:creationId xmlns:a16="http://schemas.microsoft.com/office/drawing/2014/main" id="{F00CB1E4-86B9-784D-BAD2-A3DF8AD07981}"/>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5C7D1D80-55AA-A649-9B4A-99237B5FB59F}"/>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42041453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A31A-DEB2-0D46-AE19-91E17A4B7A7E}"/>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C4725FA8-B382-2A4B-9529-F374D8FB39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8FE88550-BB55-DA4D-8716-A1CBCCDE478F}"/>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91F765CB-C5CF-F740-8645-AC0EB9A0EE1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9CB71AE8-8106-4C4E-B07B-2EED54C3129D}"/>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3447390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BC244-A4A9-594D-9889-4D2CE342C6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96F10152-1178-6949-A185-846E221FDA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2707529E-66EA-7242-A0E4-AA46A2D546C9}"/>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B8494185-7615-E942-8FBB-C1924A8EE9B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9788EFF-242D-8640-A7F1-59E7621AE98F}"/>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21732611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5FEE55AD-B929-F141-A420-8AAE253196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x-none" smtClean="0"/>
              <a:t>‹#›</a:t>
            </a:fld>
            <a:endParaRPr lang="x-none"/>
          </a:p>
        </p:txBody>
      </p:sp>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3904908" y="3217206"/>
            <a:ext cx="7195151" cy="1991724"/>
          </a:xfr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12190470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3BEF-25ED-6645-A76A-4C7BDB6D6296}"/>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0CBD83CE-2694-414F-B398-8C227BB0F0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B03EEC5B-3B75-644E-932D-ED45537F088F}"/>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0860CCF5-C182-AA4A-ADE6-85980C820130}"/>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A4F70D9E-F265-1048-8FFE-9895142EDE62}"/>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11319888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439B-9662-414E-8038-4D4A72DBCE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AFA04BB8-3C71-E942-9C49-20B34F5F67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BC4CFE-6C63-7640-8630-29874D0F8421}"/>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FF17B825-AFD2-1F45-97F3-EC4277304FDA}"/>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763328E4-CA7A-664D-8AD6-8DA2AEA2A10D}"/>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14898521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9123-A227-7141-9099-443AF9275689}"/>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FBAB11BC-062C-DE4D-9AE3-422818BE92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7498EADA-6405-FE49-A78D-9027E8322D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20887BA9-3382-014F-91C3-666F238B9CA2}"/>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6" name="Footer Placeholder 5">
            <a:extLst>
              <a:ext uri="{FF2B5EF4-FFF2-40B4-BE49-F238E27FC236}">
                <a16:creationId xmlns:a16="http://schemas.microsoft.com/office/drawing/2014/main" id="{DE615E98-2774-6D42-8FF0-DA54D5FDA00F}"/>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8DC6E85-514F-024D-95A0-AE4615761998}"/>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189473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E241D156-A2A4-AA41-8F24-6F29CD914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descr="A close up of a sign&#10;&#10;Description automatically generated">
            <a:extLst>
              <a:ext uri="{FF2B5EF4-FFF2-40B4-BE49-F238E27FC236}">
                <a16:creationId xmlns:a16="http://schemas.microsoft.com/office/drawing/2014/main" id="{F01D8E5F-8265-9840-9341-6C27A5EEB5EE}"/>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AFEC7928-F94D-C141-9599-44AA58DCD28D}"/>
              </a:ext>
            </a:extLst>
          </p:cNvPr>
          <p:cNvSpPr>
            <a:spLocks noGrp="1"/>
          </p:cNvSpPr>
          <p:nvPr>
            <p:ph type="body" sz="quarter" idx="13" hasCustomPrompt="1"/>
          </p:nvPr>
        </p:nvSpPr>
        <p:spPr>
          <a:xfrm>
            <a:off x="3383203" y="2196789"/>
            <a:ext cx="7195151" cy="815352"/>
          </a:xfrm>
          <a:prstGeom prst="rect">
            <a:avLst/>
          </a:prstGeom>
        </p:spPr>
        <p:txBody>
          <a:bodyPr>
            <a:noAutofit/>
          </a:bodyPr>
          <a:lstStyle>
            <a:lvl1pPr marL="0" indent="0">
              <a:buNone/>
              <a:defRPr sz="2700"/>
            </a:lvl1pPr>
            <a:lvl2pPr marL="257175" indent="0">
              <a:buNone/>
              <a:defRPr sz="2475"/>
            </a:lvl2pPr>
            <a:lvl3pPr marL="514350" indent="0">
              <a:buNone/>
              <a:defRPr sz="2250"/>
            </a:lvl3pPr>
            <a:lvl4pPr marL="771525" indent="0">
              <a:buNone/>
              <a:defRPr sz="2025"/>
            </a:lvl4pPr>
            <a:lvl5pPr marL="1028700" indent="0">
              <a:buNone/>
              <a:defRPr sz="2025"/>
            </a:lvl5pPr>
          </a:lstStyle>
          <a:p>
            <a:pPr lvl="0"/>
            <a:r>
              <a:rPr lang="en-GB" dirty="0"/>
              <a:t>Code - Module Name</a:t>
            </a:r>
          </a:p>
          <a:p>
            <a:pPr lvl="4"/>
            <a:endParaRPr lang="x-none" dirty="0"/>
          </a:p>
        </p:txBody>
      </p:sp>
      <p:sp>
        <p:nvSpPr>
          <p:cNvPr id="6" name="Text Placeholder 6">
            <a:extLst>
              <a:ext uri="{FF2B5EF4-FFF2-40B4-BE49-F238E27FC236}">
                <a16:creationId xmlns:a16="http://schemas.microsoft.com/office/drawing/2014/main" id="{6A55C290-0B7A-CD49-8ED4-25631D938FA8}"/>
              </a:ext>
            </a:extLst>
          </p:cNvPr>
          <p:cNvSpPr>
            <a:spLocks noGrp="1"/>
          </p:cNvSpPr>
          <p:nvPr>
            <p:ph type="body" sz="quarter" idx="14" hasCustomPrompt="1"/>
          </p:nvPr>
        </p:nvSpPr>
        <p:spPr>
          <a:xfrm>
            <a:off x="3904911" y="3217206"/>
            <a:ext cx="7195151" cy="1991724"/>
          </a:xfrm>
          <a:prstGeom prst="rect">
            <a:avLst/>
          </a:prstGeom>
        </p:spPr>
        <p:txBody>
          <a:bodyPr>
            <a:noAutofit/>
          </a:bodyPr>
          <a:lstStyle>
            <a:lvl1pPr marL="0" indent="0">
              <a:buNone/>
              <a:defRPr sz="2025"/>
            </a:lvl1pPr>
            <a:lvl2pPr marL="257175" indent="0">
              <a:buNone/>
              <a:defRPr sz="2475"/>
            </a:lvl2pPr>
            <a:lvl3pPr marL="514350" indent="0">
              <a:buNone/>
              <a:defRPr sz="2250"/>
            </a:lvl3pPr>
            <a:lvl4pPr marL="771525" indent="0">
              <a:buNone/>
              <a:defRPr sz="2025"/>
            </a:lvl4pPr>
            <a:lvl5pPr marL="1028700" indent="0">
              <a:buNone/>
              <a:defRPr sz="2025"/>
            </a:lvl5pPr>
          </a:lstStyle>
          <a:p>
            <a:pPr lvl="0"/>
            <a:r>
              <a:rPr lang="en-GB" sz="2025" dirty="0"/>
              <a:t>Lecture N</a:t>
            </a:r>
          </a:p>
          <a:p>
            <a:pPr lvl="0"/>
            <a:r>
              <a:rPr lang="en-GB" sz="2025" dirty="0"/>
              <a:t>Topic</a:t>
            </a:r>
          </a:p>
          <a:p>
            <a:pPr lvl="0"/>
            <a:r>
              <a:rPr lang="en-GB" sz="2025" dirty="0"/>
              <a:t>Lecturer Name</a:t>
            </a:r>
          </a:p>
          <a:p>
            <a:pPr lvl="4"/>
            <a:endParaRPr lang="x-none" dirty="0"/>
          </a:p>
        </p:txBody>
      </p:sp>
    </p:spTree>
    <p:extLst>
      <p:ext uri="{BB962C8B-B14F-4D97-AF65-F5344CB8AC3E}">
        <p14:creationId xmlns:p14="http://schemas.microsoft.com/office/powerpoint/2010/main" val="18429384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7F34-23E0-534D-A5CE-5C9A23333B69}"/>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897A8E9E-D84B-9C46-90E4-616BCF327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5C669-A1C9-A54E-97DD-4A9381DEF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1E5E65A4-738C-6349-93E9-0CC3908FD9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F3ACC4-D5DA-C84F-A080-1D0C709DD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A254F513-C090-314F-9BC1-410A85BEC8AB}"/>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8" name="Footer Placeholder 7">
            <a:extLst>
              <a:ext uri="{FF2B5EF4-FFF2-40B4-BE49-F238E27FC236}">
                <a16:creationId xmlns:a16="http://schemas.microsoft.com/office/drawing/2014/main" id="{D62EA7AF-21DA-FE48-86ED-B7270647BAEC}"/>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60203786-DDF3-9D41-B64A-C75B33491A46}"/>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8984287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3F77-62D7-E841-AEB2-9DA9EB62EEF8}"/>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E66134BC-C4F7-844B-8C5C-9921FEFAEBF8}"/>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4" name="Footer Placeholder 3">
            <a:extLst>
              <a:ext uri="{FF2B5EF4-FFF2-40B4-BE49-F238E27FC236}">
                <a16:creationId xmlns:a16="http://schemas.microsoft.com/office/drawing/2014/main" id="{F741525F-57A6-7443-A2C9-5E4B6BB1364A}"/>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AFCD4598-CBD1-A140-BCEC-4C3249D6C26F}"/>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282581453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772337-957A-A04E-9F46-D74859D9D478}"/>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3" name="Footer Placeholder 2">
            <a:extLst>
              <a:ext uri="{FF2B5EF4-FFF2-40B4-BE49-F238E27FC236}">
                <a16:creationId xmlns:a16="http://schemas.microsoft.com/office/drawing/2014/main" id="{1F3260D6-A965-EF4A-A039-ED9AC6255002}"/>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1993DC97-5F7F-8B49-9DA5-34ACCDDC3C7E}"/>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40396150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E02C-8A3A-F343-BDEF-1B93FE807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631582DC-EF84-B541-9815-DF677DEC18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F414BC44-2162-204E-82FA-990791682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4C549B-6C51-A542-8F34-6199D06EF8F7}"/>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6" name="Footer Placeholder 5">
            <a:extLst>
              <a:ext uri="{FF2B5EF4-FFF2-40B4-BE49-F238E27FC236}">
                <a16:creationId xmlns:a16="http://schemas.microsoft.com/office/drawing/2014/main" id="{AED7944D-ED63-FF42-A7D7-EDA1683220EA}"/>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F9ABF3C2-9282-F14E-92C5-2394F1417F2A}"/>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30043390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A71D-E763-C144-9AD1-D5CD6062F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59773EBF-5945-C54A-BABC-0476917421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376ED38A-C8BB-1649-BBC2-19F16016D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85950-84C2-3841-AEE3-D18940E25492}"/>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6" name="Footer Placeholder 5">
            <a:extLst>
              <a:ext uri="{FF2B5EF4-FFF2-40B4-BE49-F238E27FC236}">
                <a16:creationId xmlns:a16="http://schemas.microsoft.com/office/drawing/2014/main" id="{28230FD3-381D-1841-9747-5A678EBE63F0}"/>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A36DB8A1-29DA-784C-BF3F-4BE1D6534C7A}"/>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37707407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1D31-916C-CE40-B3FD-0C9B96023804}"/>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900ACF31-5E44-F04D-BA3A-1C3464CDA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4856F95E-7BED-6746-97BF-9513B9AF4872}"/>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E7953933-E716-114F-B7C5-6D1B485CA1B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03197D0-AC95-9A47-929C-FF31227C87FC}"/>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219500679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3BECD-87B6-7345-8EEF-FE8372D9E1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42A44A59-642C-2A4D-92B7-140315C04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45D2996A-64E9-034C-B2AF-812B1E39799B}"/>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004716A1-C292-B54A-BDA6-79453F3510A1}"/>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36F837EB-98DA-2F46-9FA5-EA5DB2238448}"/>
              </a:ext>
            </a:extLst>
          </p:cNvPr>
          <p:cNvSpPr>
            <a:spLocks noGrp="1"/>
          </p:cNvSpPr>
          <p:nvPr>
            <p:ph type="sldNum" sz="quarter" idx="12"/>
          </p:nvPr>
        </p:nvSpPr>
        <p:spPr/>
        <p:txBody>
          <a:bodyPr/>
          <a:lstStyle/>
          <a:p>
            <a:fld id="{589283FB-6DC2-0249-962E-FFF51512E5D2}" type="slidenum">
              <a:rPr lang="x-none" smtClean="0"/>
              <a:t>‹#›</a:t>
            </a:fld>
            <a:endParaRPr lang="x-none"/>
          </a:p>
        </p:txBody>
      </p:sp>
    </p:spTree>
    <p:extLst>
      <p:ext uri="{BB962C8B-B14F-4D97-AF65-F5344CB8AC3E}">
        <p14:creationId xmlns:p14="http://schemas.microsoft.com/office/powerpoint/2010/main" val="19434552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7B90-A4DF-8047-BEF4-39C8F6274597}"/>
              </a:ext>
            </a:extLst>
          </p:cNvPr>
          <p:cNvPicPr>
            <a:picLocks noChangeAspect="1"/>
          </p:cNvPicPr>
          <p:nvPr/>
        </p:nvPicPr>
        <p:blipFill>
          <a:blip r:embed="rId2"/>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p>
            <a:fld id="{0EEC29E6-4FCB-2845-BF22-D83D87980FEA}" type="datetime1">
              <a:rPr lang="en-US" smtClean="0"/>
              <a:t>2/13/2022</a:t>
            </a:fld>
            <a:endParaRPr lang="en-US" dirty="0"/>
          </a:p>
        </p:txBody>
      </p:sp>
      <p:sp>
        <p:nvSpPr>
          <p:cNvPr id="7" name="Text Placeholder 6">
            <a:extLst>
              <a:ext uri="{FF2B5EF4-FFF2-40B4-BE49-F238E27FC236}">
                <a16:creationId xmlns:a16="http://schemas.microsoft.com/office/drawing/2014/main" id="{4FDA9DA1-CE52-8443-B8D6-E23FE3EF4E9F}"/>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6" name="Picture 15" descr="A close up of a sign&#10;&#10;Description automatically generated">
            <a:extLst>
              <a:ext uri="{FF2B5EF4-FFF2-40B4-BE49-F238E27FC236}">
                <a16:creationId xmlns:a16="http://schemas.microsoft.com/office/drawing/2014/main" id="{A6374280-EE02-3945-8F18-DCD500B9C199}"/>
              </a:ext>
            </a:extLst>
          </p:cNvPr>
          <p:cNvPicPr>
            <a:picLocks noChangeAspect="1"/>
          </p:cNvPicPr>
          <p:nvPr/>
        </p:nvPicPr>
        <p:blipFill>
          <a:blip r:embed="rId3"/>
          <a:stretch>
            <a:fillRect/>
          </a:stretch>
        </p:blipFill>
        <p:spPr>
          <a:xfrm>
            <a:off x="246773" y="303388"/>
            <a:ext cx="3406344" cy="1135448"/>
          </a:xfrm>
          <a:prstGeom prst="rect">
            <a:avLst/>
          </a:prstGeom>
        </p:spPr>
      </p:pic>
      <p:sp>
        <p:nvSpPr>
          <p:cNvPr id="9" name="Text Placeholder 6">
            <a:extLst>
              <a:ext uri="{FF2B5EF4-FFF2-40B4-BE49-F238E27FC236}">
                <a16:creationId xmlns:a16="http://schemas.microsoft.com/office/drawing/2014/main" id="{D939BDE5-D244-FF40-80F2-B60858EDCFD4}"/>
              </a:ext>
            </a:extLst>
          </p:cNvPr>
          <p:cNvSpPr>
            <a:spLocks noGrp="1"/>
          </p:cNvSpPr>
          <p:nvPr>
            <p:ph type="body" sz="quarter" idx="14" hasCustomPrompt="1"/>
          </p:nvPr>
        </p:nvSpPr>
        <p:spPr>
          <a:xfrm>
            <a:off x="3904908" y="3217206"/>
            <a:ext cx="7195151" cy="1991724"/>
          </a:xfr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1989426258"/>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n-lt"/>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E6A6B0-E07D-7A4E-9C17-34F6E529FF0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07850820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43CC3-6E6E-6643-828B-49F62B8D27E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578154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99622F-DC27-6E4D-80EB-5A6117330FAE}"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9729517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8AE71E-C708-8048-B873-9764252AFD88}"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87746461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E2E0B2-8F0E-E541-A881-26952164E626}" type="datetime1">
              <a:rPr lang="en-US" smtClean="0"/>
              <a:t>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6013559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128D78-157E-6441-A2E9-690CAD17061D}" type="datetime1">
              <a:rPr lang="en-US" smtClean="0"/>
              <a:t>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702761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DEEC-6BE6-484F-BFF5-6191A744CE89}" type="datetime1">
              <a:rPr lang="en-US" smtClean="0"/>
              <a:t>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5948970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E479F4-DB7F-AD41-A0BB-29D2BAB33E6B}"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4413510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76C5C7-3D40-D147-8474-4CAF78E28128}"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39125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E1DCC7-F5A3-F54A-8412-78F07FF2601F}"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88915424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BFF6D2-335C-6748-BEAD-B38E52C128C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4120599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99622F-DC27-6E4D-80EB-5A6117330FAE}"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765176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E6A6B0-E07D-7A4E-9C17-34F6E529FF0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40959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43CC3-6E6E-6643-828B-49F62B8D27E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244626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8AE71E-C708-8048-B873-9764252AFD88}"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17360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E2E0B2-8F0E-E541-A881-26952164E626}" type="datetime1">
              <a:rPr lang="en-US" smtClean="0"/>
              <a:t>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017031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28D78-157E-6441-A2E9-690CAD17061D}" type="datetime1">
              <a:rPr lang="en-US" smtClean="0"/>
              <a:t>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282217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E6A6B0-E07D-7A4E-9C17-34F6E529FF0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022859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DEEC-6BE6-484F-BFF5-6191A744CE89}" type="datetime1">
              <a:rPr lang="en-US" smtClean="0"/>
              <a:t>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28469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E479F4-DB7F-AD41-A0BB-29D2BAB33E6B}"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092963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76C5C7-3D40-D147-8474-4CAF78E28128}"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895199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1DCC7-F5A3-F54A-8412-78F07FF2601F}"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4283784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FF6D2-335C-6748-BEAD-B38E52C128C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722851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C7B90-A4DF-8047-BEF4-39C8F6274597}"/>
              </a:ext>
            </a:extLst>
          </p:cNvPr>
          <p:cNvPicPr>
            <a:picLocks noChangeAspect="1"/>
          </p:cNvPicPr>
          <p:nvPr/>
        </p:nvPicPr>
        <p:blipFill>
          <a:blip r:embed="rId2"/>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p>
            <a:fld id="{0EEC29E6-4FCB-2845-BF22-D83D87980FEA}" type="datetime1">
              <a:rPr lang="en-US" smtClean="0"/>
              <a:t>2/13/2022</a:t>
            </a:fld>
            <a:endParaRPr lang="en-US" dirty="0"/>
          </a:p>
        </p:txBody>
      </p:sp>
      <p:sp>
        <p:nvSpPr>
          <p:cNvPr id="7" name="Text Placeholder 6">
            <a:extLst>
              <a:ext uri="{FF2B5EF4-FFF2-40B4-BE49-F238E27FC236}">
                <a16:creationId xmlns:a16="http://schemas.microsoft.com/office/drawing/2014/main" id="{4FDA9DA1-CE52-8443-B8D6-E23FE3EF4E9F}"/>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6" name="Picture 15" descr="A close up of a sign&#10;&#10;Description automatically generated">
            <a:extLst>
              <a:ext uri="{FF2B5EF4-FFF2-40B4-BE49-F238E27FC236}">
                <a16:creationId xmlns:a16="http://schemas.microsoft.com/office/drawing/2014/main" id="{A6374280-EE02-3945-8F18-DCD500B9C199}"/>
              </a:ext>
            </a:extLst>
          </p:cNvPr>
          <p:cNvPicPr>
            <a:picLocks noChangeAspect="1"/>
          </p:cNvPicPr>
          <p:nvPr/>
        </p:nvPicPr>
        <p:blipFill>
          <a:blip r:embed="rId3"/>
          <a:stretch>
            <a:fillRect/>
          </a:stretch>
        </p:blipFill>
        <p:spPr>
          <a:xfrm>
            <a:off x="246773" y="303388"/>
            <a:ext cx="3406344" cy="1135448"/>
          </a:xfrm>
          <a:prstGeom prst="rect">
            <a:avLst/>
          </a:prstGeom>
        </p:spPr>
      </p:pic>
      <p:sp>
        <p:nvSpPr>
          <p:cNvPr id="9" name="Text Placeholder 6">
            <a:extLst>
              <a:ext uri="{FF2B5EF4-FFF2-40B4-BE49-F238E27FC236}">
                <a16:creationId xmlns:a16="http://schemas.microsoft.com/office/drawing/2014/main" id="{D939BDE5-D244-FF40-80F2-B60858EDCFD4}"/>
              </a:ext>
            </a:extLst>
          </p:cNvPr>
          <p:cNvSpPr>
            <a:spLocks noGrp="1"/>
          </p:cNvSpPr>
          <p:nvPr>
            <p:ph type="body" sz="quarter" idx="14" hasCustomPrompt="1"/>
          </p:nvPr>
        </p:nvSpPr>
        <p:spPr>
          <a:xfrm>
            <a:off x="3904908" y="3217206"/>
            <a:ext cx="7195151" cy="1991724"/>
          </a:xfr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56933354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n-lt"/>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C29E6-4FCB-2845-BF22-D83D87980FEA}" type="datetime1">
              <a:rPr lang="en-US" smtClean="0"/>
              <a:t>2/13/2022</a:t>
            </a:fld>
            <a:endParaRPr lang="en-US" dirty="0"/>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145680769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EC29E6-4FCB-2845-BF22-D83D87980FEA}" type="datetime1">
              <a:rPr lang="en-US" smtClean="0"/>
              <a:t>2/13/2022</a:t>
            </a:fld>
            <a:endParaRPr lang="en-US" dirty="0"/>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281702543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EC29E6-4FCB-2845-BF22-D83D87980FEA}" type="datetime1">
              <a:rPr lang="en-US" smtClean="0"/>
              <a:t>2/13/2022</a:t>
            </a:fld>
            <a:endParaRPr lang="en-US" dirty="0"/>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47958222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EC29E6-4FCB-2845-BF22-D83D87980FEA}" type="datetime1">
              <a:rPr lang="en-US" smtClean="0"/>
              <a:t>2/13/2022</a:t>
            </a:fld>
            <a:endParaRPr lang="en-US" dirty="0"/>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22795432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43CC3-6E6E-6643-828B-49F62B8D27E7}" type="datetime1">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8632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EC29E6-4FCB-2845-BF22-D83D87980FEA}" type="datetime1">
              <a:rPr lang="en-US" smtClean="0"/>
              <a:t>2/13/2022</a:t>
            </a:fld>
            <a:endParaRPr lang="en-US" dirty="0"/>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290576810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EC29E6-4FCB-2845-BF22-D83D87980FEA}" type="datetime1">
              <a:rPr lang="en-US" smtClean="0"/>
              <a:t>2/13/2022</a:t>
            </a:fld>
            <a:endParaRPr lang="en-US" dirty="0"/>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1193738093"/>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EC29E6-4FCB-2845-BF22-D83D87980FEA}" type="datetime1">
              <a:rPr lang="en-US" smtClean="0"/>
              <a:t>2/13/2022</a:t>
            </a:fld>
            <a:endParaRPr lang="en-US" dirty="0"/>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381881842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EC29E6-4FCB-2845-BF22-D83D87980FEA}" type="datetime1">
              <a:rPr lang="en-US" smtClean="0"/>
              <a:t>2/13/2022</a:t>
            </a:fld>
            <a:endParaRPr lang="en-US" dirty="0"/>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19320084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C29E6-4FCB-2845-BF22-D83D87980FEA}" type="datetime1">
              <a:rPr lang="en-US" smtClean="0"/>
              <a:t>2/13/2022</a:t>
            </a:fld>
            <a:endParaRPr lang="en-US" dirty="0"/>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282727207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C29E6-4FCB-2845-BF22-D83D87980FEA}" type="datetime1">
              <a:rPr lang="en-US" smtClean="0"/>
              <a:t>2/13/2022</a:t>
            </a:fld>
            <a:endParaRPr lang="en-US" dirty="0"/>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407138D8-17A4-5542-BC90-8E3E8BB82911}" type="slidenum">
              <a:rPr lang="x-none" smtClean="0"/>
              <a:t>‹#›</a:t>
            </a:fld>
            <a:endParaRPr lang="x-none"/>
          </a:p>
        </p:txBody>
      </p:sp>
    </p:spTree>
    <p:extLst>
      <p:ext uri="{BB962C8B-B14F-4D97-AF65-F5344CB8AC3E}">
        <p14:creationId xmlns:p14="http://schemas.microsoft.com/office/powerpoint/2010/main" val="1643269014"/>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E241D156-A2A4-AA41-8F24-6F29CD914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descr="A close up of a sign&#10;&#10;Description automatically generated">
            <a:extLst>
              <a:ext uri="{FF2B5EF4-FFF2-40B4-BE49-F238E27FC236}">
                <a16:creationId xmlns:a16="http://schemas.microsoft.com/office/drawing/2014/main" id="{F01D8E5F-8265-9840-9341-6C27A5EEB5EE}"/>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AFEC7928-F94D-C141-9599-44AA58DCD28D}"/>
              </a:ext>
            </a:extLst>
          </p:cNvPr>
          <p:cNvSpPr>
            <a:spLocks noGrp="1"/>
          </p:cNvSpPr>
          <p:nvPr>
            <p:ph type="body" sz="quarter" idx="13" hasCustomPrompt="1"/>
          </p:nvPr>
        </p:nvSpPr>
        <p:spPr>
          <a:xfrm>
            <a:off x="3383203" y="2196789"/>
            <a:ext cx="7195151" cy="815352"/>
          </a:xfrm>
          <a:prstGeom prst="rect">
            <a:avLst/>
          </a:prstGeom>
        </p:spPr>
        <p:txBody>
          <a:bodyPr>
            <a:noAutofit/>
          </a:bodyPr>
          <a:lstStyle>
            <a:lvl1pPr marL="0" indent="0">
              <a:buNone/>
              <a:defRPr sz="2700"/>
            </a:lvl1pPr>
            <a:lvl2pPr marL="257175" indent="0">
              <a:buNone/>
              <a:defRPr sz="2475"/>
            </a:lvl2pPr>
            <a:lvl3pPr marL="514350" indent="0">
              <a:buNone/>
              <a:defRPr sz="2250"/>
            </a:lvl3pPr>
            <a:lvl4pPr marL="771525" indent="0">
              <a:buNone/>
              <a:defRPr sz="2025"/>
            </a:lvl4pPr>
            <a:lvl5pPr marL="1028700" indent="0">
              <a:buNone/>
              <a:defRPr sz="2025"/>
            </a:lvl5pPr>
          </a:lstStyle>
          <a:p>
            <a:pPr lvl="0"/>
            <a:r>
              <a:rPr lang="en-GB" dirty="0"/>
              <a:t>Code - Module Name</a:t>
            </a:r>
          </a:p>
          <a:p>
            <a:pPr lvl="4"/>
            <a:endParaRPr lang="x-none" dirty="0"/>
          </a:p>
        </p:txBody>
      </p:sp>
      <p:sp>
        <p:nvSpPr>
          <p:cNvPr id="6" name="Text Placeholder 6">
            <a:extLst>
              <a:ext uri="{FF2B5EF4-FFF2-40B4-BE49-F238E27FC236}">
                <a16:creationId xmlns:a16="http://schemas.microsoft.com/office/drawing/2014/main" id="{6A55C290-0B7A-CD49-8ED4-25631D938FA8}"/>
              </a:ext>
            </a:extLst>
          </p:cNvPr>
          <p:cNvSpPr>
            <a:spLocks noGrp="1"/>
          </p:cNvSpPr>
          <p:nvPr>
            <p:ph type="body" sz="quarter" idx="14" hasCustomPrompt="1"/>
          </p:nvPr>
        </p:nvSpPr>
        <p:spPr>
          <a:xfrm>
            <a:off x="3904911" y="3217206"/>
            <a:ext cx="7195151" cy="1991724"/>
          </a:xfrm>
          <a:prstGeom prst="rect">
            <a:avLst/>
          </a:prstGeom>
        </p:spPr>
        <p:txBody>
          <a:bodyPr>
            <a:noAutofit/>
          </a:bodyPr>
          <a:lstStyle>
            <a:lvl1pPr marL="0" indent="0">
              <a:buNone/>
              <a:defRPr sz="2025"/>
            </a:lvl1pPr>
            <a:lvl2pPr marL="257175" indent="0">
              <a:buNone/>
              <a:defRPr sz="2475"/>
            </a:lvl2pPr>
            <a:lvl3pPr marL="514350" indent="0">
              <a:buNone/>
              <a:defRPr sz="2250"/>
            </a:lvl3pPr>
            <a:lvl4pPr marL="771525" indent="0">
              <a:buNone/>
              <a:defRPr sz="2025"/>
            </a:lvl4pPr>
            <a:lvl5pPr marL="1028700" indent="0">
              <a:buNone/>
              <a:defRPr sz="2025"/>
            </a:lvl5pPr>
          </a:lstStyle>
          <a:p>
            <a:pPr lvl="0"/>
            <a:r>
              <a:rPr lang="en-GB" sz="2025" dirty="0"/>
              <a:t>Lecture N</a:t>
            </a:r>
          </a:p>
          <a:p>
            <a:pPr lvl="0"/>
            <a:r>
              <a:rPr lang="en-GB" sz="2025" dirty="0"/>
              <a:t>Topic</a:t>
            </a:r>
          </a:p>
          <a:p>
            <a:pPr lvl="0"/>
            <a:r>
              <a:rPr lang="en-GB" sz="2025" dirty="0"/>
              <a:t>Lecturer Name</a:t>
            </a:r>
          </a:p>
          <a:p>
            <a:pPr lvl="4"/>
            <a:endParaRPr lang="x-none" dirty="0"/>
          </a:p>
        </p:txBody>
      </p:sp>
    </p:spTree>
    <p:extLst>
      <p:ext uri="{BB962C8B-B14F-4D97-AF65-F5344CB8AC3E}">
        <p14:creationId xmlns:p14="http://schemas.microsoft.com/office/powerpoint/2010/main" val="33087130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99622F-DC27-6E4D-80EB-5A6117330FAE}" type="datetime1">
              <a:rPr lang="en-US" smtClean="0"/>
              <a:t>2/13/2022</a:t>
            </a:fld>
            <a:endParaRPr lang="en-US"/>
          </a:p>
        </p:txBody>
      </p:sp>
      <p:sp>
        <p:nvSpPr>
          <p:cNvPr id="6" name="Slide Number Placeholder 5"/>
          <p:cNvSpPr>
            <a:spLocks noGrp="1"/>
          </p:cNvSpPr>
          <p:nvPr>
            <p:ph type="sldNum" sz="quarter" idx="12"/>
          </p:nvPr>
        </p:nvSpPr>
        <p:spPr>
          <a:xfrm>
            <a:off x="11480800" y="6385720"/>
            <a:ext cx="609600" cy="365125"/>
          </a:xfrm>
          <a:prstGeom prst="rect">
            <a:avLst/>
          </a:prstGeom>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0705946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BBE8ED82-2B96-A14F-B85C-AF276CC6844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descr="A close up of a sign&#10;&#10;Description automatically generated">
            <a:extLst>
              <a:ext uri="{FF2B5EF4-FFF2-40B4-BE49-F238E27FC236}">
                <a16:creationId xmlns:a16="http://schemas.microsoft.com/office/drawing/2014/main" id="{F01D8E5F-8265-9840-9341-6C27A5EEB5EE}"/>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AFEC7928-F94D-C141-9599-44AA58DCD28D}"/>
              </a:ext>
            </a:extLst>
          </p:cNvPr>
          <p:cNvSpPr>
            <a:spLocks noGrp="1"/>
          </p:cNvSpPr>
          <p:nvPr>
            <p:ph type="body" sz="quarter" idx="13" hasCustomPrompt="1"/>
          </p:nvPr>
        </p:nvSpPr>
        <p:spPr>
          <a:xfrm>
            <a:off x="3383201" y="2196789"/>
            <a:ext cx="7195151" cy="815352"/>
          </a:xfrm>
          <a:prstGeom prst="rect">
            <a:avLst/>
          </a:prstGeo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sp>
        <p:nvSpPr>
          <p:cNvPr id="6" name="Text Placeholder 6">
            <a:extLst>
              <a:ext uri="{FF2B5EF4-FFF2-40B4-BE49-F238E27FC236}">
                <a16:creationId xmlns:a16="http://schemas.microsoft.com/office/drawing/2014/main" id="{6A55C290-0B7A-CD49-8ED4-25631D938FA8}"/>
              </a:ext>
            </a:extLst>
          </p:cNvPr>
          <p:cNvSpPr>
            <a:spLocks noGrp="1"/>
          </p:cNvSpPr>
          <p:nvPr>
            <p:ph type="body" sz="quarter" idx="14" hasCustomPrompt="1"/>
          </p:nvPr>
        </p:nvSpPr>
        <p:spPr>
          <a:xfrm>
            <a:off x="3904908" y="3217206"/>
            <a:ext cx="7195151" cy="1991724"/>
          </a:xfrm>
          <a:prstGeom prst="rect">
            <a:avLst/>
          </a:prstGeo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2277859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4671-2548-9B4A-BC90-1ABE627594F5}"/>
              </a:ext>
            </a:extLst>
          </p:cNvPr>
          <p:cNvSpPr>
            <a:spLocks noGrp="1"/>
          </p:cNvSpPr>
          <p:nvPr>
            <p:ph type="title"/>
          </p:nvPr>
        </p:nvSpPr>
        <p:spPr>
          <a:xfrm>
            <a:off x="838200" y="365125"/>
            <a:ext cx="10515600" cy="1325563"/>
          </a:xfrm>
          <a:prstGeom prst="rect">
            <a:avLst/>
          </a:prstGeom>
        </p:spPr>
        <p:txBody>
          <a:bodyPr/>
          <a:lstStyle>
            <a:lvl1pPr>
              <a:defRPr>
                <a:latin typeface="+mn-lt"/>
              </a:defRPr>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6C5569FD-E7A8-A74A-A927-2163C5DE8191}"/>
              </a:ext>
            </a:extLst>
          </p:cNvPr>
          <p:cNvSpPr>
            <a:spLocks noGrp="1"/>
          </p:cNvSpPr>
          <p:nvPr>
            <p:ph idx="1"/>
          </p:nvPr>
        </p:nvSpPr>
        <p:spPr>
          <a:xfrm>
            <a:off x="838200" y="1825625"/>
            <a:ext cx="10515600" cy="4351338"/>
          </a:xfrm>
          <a:prstGeom prst="rect">
            <a:avLst/>
          </a:prstGeo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CF2D0C97-F2BE-1F46-8DF3-8613C7F290AE}"/>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5" name="Footer Placeholder 4">
            <a:extLst>
              <a:ext uri="{FF2B5EF4-FFF2-40B4-BE49-F238E27FC236}">
                <a16:creationId xmlns:a16="http://schemas.microsoft.com/office/drawing/2014/main" id="{4AD5D1BA-4427-5F48-BCA8-775A2EAA8109}"/>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A31FA457-CD19-7E42-BCE7-19B42ECF4BE3}"/>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1231193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8AE71E-C708-8048-B873-9764252AFD88}"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636559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8224-E7F2-D948-A75F-27BE76022D0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6A73274C-2B21-0E4A-A8E9-C4D4E96E6FA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2E7795-320A-AC41-9319-FA00A973BE9D}"/>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5" name="Footer Placeholder 4">
            <a:extLst>
              <a:ext uri="{FF2B5EF4-FFF2-40B4-BE49-F238E27FC236}">
                <a16:creationId xmlns:a16="http://schemas.microsoft.com/office/drawing/2014/main" id="{83C24889-94C4-FE4A-9EBD-FA34D0443B60}"/>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106BF730-9B59-8B4F-B1CD-A90E43E43ACB}"/>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519905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1C7E-F47F-A740-8161-500BA0D2CF1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347DE7F3-B809-3045-901F-BB37003309C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EFCA977B-1B4C-1849-A510-DDB31D1A934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456FE30D-E1F2-764A-9FF3-4DDFE8D0F30A}"/>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6" name="Footer Placeholder 5">
            <a:extLst>
              <a:ext uri="{FF2B5EF4-FFF2-40B4-BE49-F238E27FC236}">
                <a16:creationId xmlns:a16="http://schemas.microsoft.com/office/drawing/2014/main" id="{E8037FC9-FF28-704F-8F73-3DCC03041845}"/>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Slide Number Placeholder 6">
            <a:extLst>
              <a:ext uri="{FF2B5EF4-FFF2-40B4-BE49-F238E27FC236}">
                <a16:creationId xmlns:a16="http://schemas.microsoft.com/office/drawing/2014/main" id="{C8239922-8FF3-334D-8AC6-167CC3ABD9DB}"/>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1746115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440F-30BD-EC47-8F28-28E35C0CED1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A69DA827-0A00-0648-B3C1-5EB6984BEF0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653E0A-ADA9-D640-8D2A-C335F0671C8F}"/>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EAEB8E11-FD7A-4B4D-8CC4-981C10EC3E8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637FC6-D39A-6640-BEFD-A3934C1D67E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4B38863D-C098-2A48-85BA-53A743E6A2CB}"/>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8" name="Footer Placeholder 7">
            <a:extLst>
              <a:ext uri="{FF2B5EF4-FFF2-40B4-BE49-F238E27FC236}">
                <a16:creationId xmlns:a16="http://schemas.microsoft.com/office/drawing/2014/main" id="{858E1737-7D3B-AC4D-B2DE-7CAB5F1F0574}"/>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9" name="Slide Number Placeholder 8">
            <a:extLst>
              <a:ext uri="{FF2B5EF4-FFF2-40B4-BE49-F238E27FC236}">
                <a16:creationId xmlns:a16="http://schemas.microsoft.com/office/drawing/2014/main" id="{36FC1A37-0D4F-1E44-AB54-2A9C08D720D0}"/>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2350781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0CF2-4FE2-0C4E-AEC9-EB428EBA2E4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B1089262-86FD-7942-AE17-870A15962E49}"/>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4" name="Footer Placeholder 3">
            <a:extLst>
              <a:ext uri="{FF2B5EF4-FFF2-40B4-BE49-F238E27FC236}">
                <a16:creationId xmlns:a16="http://schemas.microsoft.com/office/drawing/2014/main" id="{698D7CE8-E9C6-394E-9DAE-F509FDB9EE02}"/>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5" name="Slide Number Placeholder 4">
            <a:extLst>
              <a:ext uri="{FF2B5EF4-FFF2-40B4-BE49-F238E27FC236}">
                <a16:creationId xmlns:a16="http://schemas.microsoft.com/office/drawing/2014/main" id="{0AEAA6A5-D0FA-D541-A385-0FA4D8DE43CB}"/>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5344703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B41372-4AA9-3441-B767-BA047677001D}"/>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3" name="Footer Placeholder 2">
            <a:extLst>
              <a:ext uri="{FF2B5EF4-FFF2-40B4-BE49-F238E27FC236}">
                <a16:creationId xmlns:a16="http://schemas.microsoft.com/office/drawing/2014/main" id="{BEC336D2-6CA7-5E40-BEA6-53E1620E2268}"/>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4" name="Slide Number Placeholder 3">
            <a:extLst>
              <a:ext uri="{FF2B5EF4-FFF2-40B4-BE49-F238E27FC236}">
                <a16:creationId xmlns:a16="http://schemas.microsoft.com/office/drawing/2014/main" id="{C09F1234-6AFD-AA4B-B051-5E11EF962970}"/>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836597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361E-BD52-844C-8A6A-E222CA60094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874FF224-5B8F-DB4D-81C2-5F1D81FE3E0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D93F5B4C-BF1F-734B-BC03-36188B6CAE5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B5693-0A12-1148-B9BA-7B0E67A43B28}"/>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6" name="Footer Placeholder 5">
            <a:extLst>
              <a:ext uri="{FF2B5EF4-FFF2-40B4-BE49-F238E27FC236}">
                <a16:creationId xmlns:a16="http://schemas.microsoft.com/office/drawing/2014/main" id="{0BA2E3EC-0501-DA47-9535-DE116BB81570}"/>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Slide Number Placeholder 6">
            <a:extLst>
              <a:ext uri="{FF2B5EF4-FFF2-40B4-BE49-F238E27FC236}">
                <a16:creationId xmlns:a16="http://schemas.microsoft.com/office/drawing/2014/main" id="{D50B25EA-A6C9-354B-8B1D-1EEAC246EE98}"/>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34471620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0641-E214-4E42-B539-42FF88BF057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50E43784-F0EF-6F42-B7A0-9379BC2273F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E01D639B-E1B6-AD43-9162-E3F15504603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16F307-58F8-994F-98FB-536A4E056F21}"/>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6" name="Footer Placeholder 5">
            <a:extLst>
              <a:ext uri="{FF2B5EF4-FFF2-40B4-BE49-F238E27FC236}">
                <a16:creationId xmlns:a16="http://schemas.microsoft.com/office/drawing/2014/main" id="{37E646F2-FC06-4C49-B044-3A96AD8851C1}"/>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Slide Number Placeholder 6">
            <a:extLst>
              <a:ext uri="{FF2B5EF4-FFF2-40B4-BE49-F238E27FC236}">
                <a16:creationId xmlns:a16="http://schemas.microsoft.com/office/drawing/2014/main" id="{33C1C94D-A47C-FE48-BD38-11973AF91D94}"/>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72791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7E0F-1F1B-A847-8BEA-0716D072CB9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94A535DE-2758-BE47-87AA-DA04AB40BFE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0B130FD5-1ECF-064E-B6B3-F6EC46746EBA}"/>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5" name="Footer Placeholder 4">
            <a:extLst>
              <a:ext uri="{FF2B5EF4-FFF2-40B4-BE49-F238E27FC236}">
                <a16:creationId xmlns:a16="http://schemas.microsoft.com/office/drawing/2014/main" id="{80E3543A-6C83-194B-8589-B5C624CECD36}"/>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988BD9C0-70AE-A44A-8305-6C32BDB15C27}"/>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11815000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C077D-2EDB-BC42-B959-CEA813812D7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740515B0-AD48-6E41-AC9E-DEC15DB568A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026F8E1C-5EA0-3D4A-B64B-FD9A0F2E5DF3}"/>
              </a:ext>
            </a:extLst>
          </p:cNvPr>
          <p:cNvSpPr>
            <a:spLocks noGrp="1"/>
          </p:cNvSpPr>
          <p:nvPr>
            <p:ph type="dt" sz="half" idx="10"/>
          </p:nvPr>
        </p:nvSpPr>
        <p:spPr/>
        <p:txBody>
          <a:bodyPr/>
          <a:lstStyle/>
          <a:p>
            <a:fld id="{A68CD59B-C6C2-C84A-A9B5-AB286FEC8FEA}" type="datetimeFigureOut">
              <a:rPr lang="x-none" smtClean="0"/>
              <a:t>2/13/2022</a:t>
            </a:fld>
            <a:endParaRPr lang="x-none"/>
          </a:p>
        </p:txBody>
      </p:sp>
      <p:sp>
        <p:nvSpPr>
          <p:cNvPr id="5" name="Footer Placeholder 4">
            <a:extLst>
              <a:ext uri="{FF2B5EF4-FFF2-40B4-BE49-F238E27FC236}">
                <a16:creationId xmlns:a16="http://schemas.microsoft.com/office/drawing/2014/main" id="{90AC8324-3C92-E941-B869-105EBE245BEC}"/>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FC4F6284-20B3-0840-8AEA-87581B17CEAC}"/>
              </a:ext>
            </a:extLst>
          </p:cNvPr>
          <p:cNvSpPr>
            <a:spLocks noGrp="1"/>
          </p:cNvSpPr>
          <p:nvPr>
            <p:ph type="sldNum" sz="quarter" idx="12"/>
          </p:nvPr>
        </p:nvSpPr>
        <p:spPr>
          <a:xfrm>
            <a:off x="8610600" y="6356350"/>
            <a:ext cx="2743200" cy="365125"/>
          </a:xfrm>
          <a:prstGeom prst="rect">
            <a:avLst/>
          </a:prstGeom>
        </p:spPr>
        <p:txBody>
          <a:bodyPr/>
          <a:lstStyle/>
          <a:p>
            <a:fld id="{1369CC5A-799D-8E43-8032-7791EC7DE478}" type="slidenum">
              <a:rPr lang="x-none" smtClean="0"/>
              <a:t>‹#›</a:t>
            </a:fld>
            <a:endParaRPr lang="x-none"/>
          </a:p>
        </p:txBody>
      </p:sp>
    </p:spTree>
    <p:extLst>
      <p:ext uri="{BB962C8B-B14F-4D97-AF65-F5344CB8AC3E}">
        <p14:creationId xmlns:p14="http://schemas.microsoft.com/office/powerpoint/2010/main" val="3351947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9AFA7B9B-BBAF-BA48-B440-86F05D61FE5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descr="A close up of a sign&#10;&#10;Description automatically generated">
            <a:extLst>
              <a:ext uri="{FF2B5EF4-FFF2-40B4-BE49-F238E27FC236}">
                <a16:creationId xmlns:a16="http://schemas.microsoft.com/office/drawing/2014/main" id="{36E61CA8-E35C-2448-901A-D4F36D201251}"/>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3" name="Text Placeholder 6">
            <a:extLst>
              <a:ext uri="{FF2B5EF4-FFF2-40B4-BE49-F238E27FC236}">
                <a16:creationId xmlns:a16="http://schemas.microsoft.com/office/drawing/2014/main" id="{2F6304E1-D957-4548-8D94-C8F685FDBEAD}"/>
              </a:ext>
            </a:extLst>
          </p:cNvPr>
          <p:cNvSpPr>
            <a:spLocks noGrp="1"/>
          </p:cNvSpPr>
          <p:nvPr>
            <p:ph type="body" sz="quarter" idx="13" hasCustomPrompt="1"/>
          </p:nvPr>
        </p:nvSpPr>
        <p:spPr>
          <a:xfrm>
            <a:off x="3383201" y="2196789"/>
            <a:ext cx="7195151" cy="815352"/>
          </a:xfrm>
          <a:prstGeom prst="rect">
            <a:avLst/>
          </a:prstGeo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sp>
        <p:nvSpPr>
          <p:cNvPr id="6" name="Text Placeholder 6">
            <a:extLst>
              <a:ext uri="{FF2B5EF4-FFF2-40B4-BE49-F238E27FC236}">
                <a16:creationId xmlns:a16="http://schemas.microsoft.com/office/drawing/2014/main" id="{2949BD21-1F58-F74D-9D98-21A3ADDDC79B}"/>
              </a:ext>
            </a:extLst>
          </p:cNvPr>
          <p:cNvSpPr>
            <a:spLocks noGrp="1"/>
          </p:cNvSpPr>
          <p:nvPr>
            <p:ph type="body" sz="quarter" idx="14" hasCustomPrompt="1"/>
          </p:nvPr>
        </p:nvSpPr>
        <p:spPr>
          <a:xfrm>
            <a:off x="3904908" y="3217206"/>
            <a:ext cx="7195151" cy="1991724"/>
          </a:xfrm>
          <a:prstGeom prst="rect">
            <a:avLst/>
          </a:prstGeo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1692547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E2E0B2-8F0E-E541-A881-26952164E626}" type="datetime1">
              <a:rPr lang="en-US" smtClean="0"/>
              <a:t>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42256497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5DFE-D4AA-884A-B0AF-909119139979}"/>
              </a:ext>
            </a:extLst>
          </p:cNvPr>
          <p:cNvSpPr>
            <a:spLocks noGrp="1"/>
          </p:cNvSpPr>
          <p:nvPr>
            <p:ph type="title"/>
          </p:nvPr>
        </p:nvSpPr>
        <p:spPr>
          <a:xfrm>
            <a:off x="838200" y="365125"/>
            <a:ext cx="10515600" cy="1325563"/>
          </a:xfrm>
          <a:prstGeom prst="rect">
            <a:avLst/>
          </a:prstGeom>
        </p:spPr>
        <p:txBody>
          <a:bodyPr/>
          <a:lstStyle>
            <a:lvl1pPr>
              <a:defRPr>
                <a:latin typeface="+mn-lt"/>
              </a:defRPr>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573A78A9-BE45-8147-A585-E8BF901F42B9}"/>
              </a:ext>
            </a:extLst>
          </p:cNvPr>
          <p:cNvSpPr>
            <a:spLocks noGrp="1"/>
          </p:cNvSpPr>
          <p:nvPr>
            <p:ph idx="1"/>
          </p:nvPr>
        </p:nvSpPr>
        <p:spPr>
          <a:xfrm>
            <a:off x="838200" y="1825625"/>
            <a:ext cx="10515600" cy="4351338"/>
          </a:xfrm>
          <a:prstGeom prst="rect">
            <a:avLst/>
          </a:prstGeo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4" name="Date Placeholder 3">
            <a:extLst>
              <a:ext uri="{FF2B5EF4-FFF2-40B4-BE49-F238E27FC236}">
                <a16:creationId xmlns:a16="http://schemas.microsoft.com/office/drawing/2014/main" id="{1D0ED910-A7F2-3C4F-942D-96EC31BD6A48}"/>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5" name="Footer Placeholder 4">
            <a:extLst>
              <a:ext uri="{FF2B5EF4-FFF2-40B4-BE49-F238E27FC236}">
                <a16:creationId xmlns:a16="http://schemas.microsoft.com/office/drawing/2014/main" id="{2E1B81F6-89F5-094B-B16A-B100DF462CD3}"/>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9107FA00-28C6-BA47-9BCA-7602B6A468B0}"/>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3234301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8632-3FF1-114F-89D8-26506CF7FE6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50DDBC5B-0688-4245-914D-57EEBBBCA10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0DCD3-0138-984B-9BCF-6A74A20B5B62}"/>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5" name="Footer Placeholder 4">
            <a:extLst>
              <a:ext uri="{FF2B5EF4-FFF2-40B4-BE49-F238E27FC236}">
                <a16:creationId xmlns:a16="http://schemas.microsoft.com/office/drawing/2014/main" id="{3E5E250C-F25C-8346-9557-E4D2F5B179B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F5E146A-B9E0-2445-8288-0E18F947DFCB}"/>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36707812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2DBE-F99A-AC47-AC4D-FD4FF28535A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1EF8C7D9-6025-3D48-B9EF-8468F88C9B9A}"/>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A47C8ECB-A5E1-6846-B4E5-6725A1E594B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1C7030B0-F053-F540-A7D4-08C5A3FF4421}"/>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6" name="Footer Placeholder 5">
            <a:extLst>
              <a:ext uri="{FF2B5EF4-FFF2-40B4-BE49-F238E27FC236}">
                <a16:creationId xmlns:a16="http://schemas.microsoft.com/office/drawing/2014/main" id="{66C28EE3-05A7-C746-A06A-68E7C5993C6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2E2372DA-7F41-3B43-AAD3-06278222C0A0}"/>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19664114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CCD59-2B2F-6342-84CC-CDBFBF009A2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8606C3F1-A786-B74F-87EE-CCD26105F1F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B797CC-B575-114C-AC86-C67B45A168C0}"/>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622AE595-D8FB-8848-A7E1-4324FAE228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D88016-0A86-5B47-B42F-A3FCBEAF9995}"/>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9D4D908D-C1E4-7D48-ABB0-FD884D88BBBE}"/>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8" name="Footer Placeholder 7">
            <a:extLst>
              <a:ext uri="{FF2B5EF4-FFF2-40B4-BE49-F238E27FC236}">
                <a16:creationId xmlns:a16="http://schemas.microsoft.com/office/drawing/2014/main" id="{A51DCA8C-250C-4E4C-BB6E-24A1E1072B2E}"/>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06A10730-617D-044F-9490-2AD97541D30C}"/>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14501165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C8B4-28B8-7041-BEB1-52BD3610C5B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ABCB3380-E09E-3C43-9A92-E6EB0B3D3F44}"/>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4" name="Footer Placeholder 3">
            <a:extLst>
              <a:ext uri="{FF2B5EF4-FFF2-40B4-BE49-F238E27FC236}">
                <a16:creationId xmlns:a16="http://schemas.microsoft.com/office/drawing/2014/main" id="{1794D097-9D59-9C4B-BD9A-0A0E9785B945}"/>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239D3078-4BD3-854C-BA6D-351397A82853}"/>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34259562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3292B-95FC-A54C-9E21-7CA64D61B241}"/>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3" name="Footer Placeholder 2">
            <a:extLst>
              <a:ext uri="{FF2B5EF4-FFF2-40B4-BE49-F238E27FC236}">
                <a16:creationId xmlns:a16="http://schemas.microsoft.com/office/drawing/2014/main" id="{32F27E7C-3225-5F43-948B-76F37A8FA29A}"/>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3876F8A8-3F94-954F-BD63-8F423C03E873}"/>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30748393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1035-7105-3F46-B23E-61880CF37DC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8F928537-2308-084C-85CA-D1F5990BFB6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E63C8F6B-0EB7-EF42-B6FC-DED9B2D7D7C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235400-3E45-6E4C-ACDA-7B27CF3EA822}"/>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6" name="Footer Placeholder 5">
            <a:extLst>
              <a:ext uri="{FF2B5EF4-FFF2-40B4-BE49-F238E27FC236}">
                <a16:creationId xmlns:a16="http://schemas.microsoft.com/office/drawing/2014/main" id="{D3763210-D575-3D45-AF1D-8B81BF9727A5}"/>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FF8D18E9-72B9-5447-BBC9-A7B58B6B4275}"/>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1577893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AAE6D-A7C6-864C-A0E6-98D870462E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E23753E8-2A7F-BA43-B4B3-415AB2E9C40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90DEA259-B848-884C-9F89-9D13CB3523E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63B9E-0D38-434D-A026-41C9B601C93B}"/>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6" name="Footer Placeholder 5">
            <a:extLst>
              <a:ext uri="{FF2B5EF4-FFF2-40B4-BE49-F238E27FC236}">
                <a16:creationId xmlns:a16="http://schemas.microsoft.com/office/drawing/2014/main" id="{50D3B9E2-8D80-7742-9888-1EC7509D962F}"/>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12FB6CA9-994F-1245-9771-E23FDCA94C41}"/>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12853275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59689-1C00-884F-82C8-067B59B40A5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F9029053-FF3C-FF48-AEE9-7FA009A38ED4}"/>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9BA20541-2512-D84F-AD2C-DA512A9E7F99}"/>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5" name="Footer Placeholder 4">
            <a:extLst>
              <a:ext uri="{FF2B5EF4-FFF2-40B4-BE49-F238E27FC236}">
                <a16:creationId xmlns:a16="http://schemas.microsoft.com/office/drawing/2014/main" id="{ED2571CD-CC46-FA4F-897E-4535749F7E5A}"/>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1C40A0A-EA86-7442-BE2F-385D1E22D6AF}"/>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35766347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55A014-6951-BE44-8A86-DAA0F07B74B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FFEBB579-260D-AB49-9B80-1A21613D324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C26DDAA9-5C47-284E-9934-5E8E122B0A63}"/>
              </a:ext>
            </a:extLst>
          </p:cNvPr>
          <p:cNvSpPr>
            <a:spLocks noGrp="1"/>
          </p:cNvSpPr>
          <p:nvPr>
            <p:ph type="dt" sz="half" idx="10"/>
          </p:nvPr>
        </p:nvSpPr>
        <p:spPr/>
        <p:txBody>
          <a:bodyPr/>
          <a:lstStyle/>
          <a:p>
            <a:fld id="{F4F5BACE-BCC1-184F-A700-DFA15150D1CF}" type="datetimeFigureOut">
              <a:rPr lang="x-none" smtClean="0"/>
              <a:t>2/13/2022</a:t>
            </a:fld>
            <a:endParaRPr lang="x-none"/>
          </a:p>
        </p:txBody>
      </p:sp>
      <p:sp>
        <p:nvSpPr>
          <p:cNvPr id="5" name="Footer Placeholder 4">
            <a:extLst>
              <a:ext uri="{FF2B5EF4-FFF2-40B4-BE49-F238E27FC236}">
                <a16:creationId xmlns:a16="http://schemas.microsoft.com/office/drawing/2014/main" id="{6C907007-A1FA-1D4F-8D2E-DC92C17B324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AB864ABA-6D4C-764D-8FDA-62C57A76DDFA}"/>
              </a:ext>
            </a:extLst>
          </p:cNvPr>
          <p:cNvSpPr>
            <a:spLocks noGrp="1"/>
          </p:cNvSpPr>
          <p:nvPr>
            <p:ph type="sldNum" sz="quarter" idx="12"/>
          </p:nvPr>
        </p:nvSpPr>
        <p:spPr/>
        <p:txBody>
          <a:bodyPr/>
          <a:lstStyle/>
          <a:p>
            <a:fld id="{86337ECD-691F-C34D-A1DE-BB16D10A8AA5}" type="slidenum">
              <a:rPr lang="x-none" smtClean="0"/>
              <a:t>‹#›</a:t>
            </a:fld>
            <a:endParaRPr lang="x-none"/>
          </a:p>
        </p:txBody>
      </p:sp>
    </p:spTree>
    <p:extLst>
      <p:ext uri="{BB962C8B-B14F-4D97-AF65-F5344CB8AC3E}">
        <p14:creationId xmlns:p14="http://schemas.microsoft.com/office/powerpoint/2010/main" val="203773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28D78-157E-6441-A2E9-690CAD17061D}" type="datetime1">
              <a:rPr lang="en-US" smtClean="0"/>
              <a:t>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7560250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6E76C8C1-270B-A748-98AE-1C981090229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165CB79-EA71-E046-A8C2-077A48B2D551}"/>
              </a:ext>
            </a:extLst>
          </p:cNvPr>
          <p:cNvSpPr>
            <a:spLocks noGrp="1"/>
          </p:cNvSpPr>
          <p:nvPr>
            <p:ph type="dt" sz="half" idx="10"/>
          </p:nvPr>
        </p:nvSpPr>
        <p:spPr/>
        <p:txBody>
          <a:body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17DF0B3E-EC8D-864F-A89D-727497FAE7E0}"/>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9BA8AAB-098A-8045-9925-321A82592387}"/>
              </a:ext>
            </a:extLst>
          </p:cNvPr>
          <p:cNvSpPr>
            <a:spLocks noGrp="1"/>
          </p:cNvSpPr>
          <p:nvPr>
            <p:ph type="sldNum" sz="quarter" idx="12"/>
          </p:nvPr>
        </p:nvSpPr>
        <p:spPr/>
        <p:txBody>
          <a:bodyPr/>
          <a:lstStyle/>
          <a:p>
            <a:fld id="{589283FB-6DC2-0249-962E-FFF51512E5D2}" type="slidenum">
              <a:rPr lang="x-none" smtClean="0"/>
              <a:t>‹#›</a:t>
            </a:fld>
            <a:endParaRPr lang="x-none"/>
          </a:p>
        </p:txBody>
      </p:sp>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3904908" y="3217206"/>
            <a:ext cx="7195151" cy="1991724"/>
          </a:xfr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15986573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79B-0BAF-AB46-94AD-E6F5C8081DDE}"/>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F79AC810-A7E2-EA41-BC0D-3FC6E54CF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B656113C-8395-F14E-B542-3FB32CDE61A5}"/>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0C7798CB-438C-8243-A5B5-FD1F4E4E170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0E24CE8-B8F0-9846-AD5D-49BA47EC3CF4}"/>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23457596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2A7-0856-FB43-8237-10FB07A52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3018DB67-83D2-2646-89C4-410A1D949B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753A8F-5C90-A14A-9925-A8844DD69F01}"/>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034E5144-47E4-B54C-BC27-7AAB7F037E1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703EADB-C00D-C246-A67C-8165FB249EB5}"/>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11343468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CC9C-08DA-8142-B41F-466315672681}"/>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6919907E-5ECD-124F-822B-1D15F49A86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5BD1CBFD-56CE-6643-B75E-E0B6188553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A2E4D93A-5871-C34D-88BE-1A8133B358F1}"/>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6" name="Footer Placeholder 5">
            <a:extLst>
              <a:ext uri="{FF2B5EF4-FFF2-40B4-BE49-F238E27FC236}">
                <a16:creationId xmlns:a16="http://schemas.microsoft.com/office/drawing/2014/main" id="{6FFD3AF2-98AB-1242-BDB5-D6A06F2D8C1E}"/>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E5CFDE1-8A78-3946-B26B-4B973AD0269E}"/>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28693826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BE95-6BB2-6142-B0D7-4ECD3887C70D}"/>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0E5D65BB-8526-2C46-A96A-E79B014EB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B99A0-79B6-EB4A-A54A-7FD274B5CD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F139F45C-1A1A-1944-8FE0-5130139F35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F05642-A409-2249-AF62-F3D31C4E2D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B54088F7-8F93-8946-8162-D3B426969142}"/>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8" name="Footer Placeholder 7">
            <a:extLst>
              <a:ext uri="{FF2B5EF4-FFF2-40B4-BE49-F238E27FC236}">
                <a16:creationId xmlns:a16="http://schemas.microsoft.com/office/drawing/2014/main" id="{B5193B76-0689-814A-8BD1-5B0E6DB3E5AF}"/>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4EE55A3F-8C99-C045-918C-3141D0AEE32C}"/>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758145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A83E-CACE-044F-B8A8-E13933BC1A8F}"/>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DBDA5042-2F3B-2F42-B21A-06959B1AF5BD}"/>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4" name="Footer Placeholder 3">
            <a:extLst>
              <a:ext uri="{FF2B5EF4-FFF2-40B4-BE49-F238E27FC236}">
                <a16:creationId xmlns:a16="http://schemas.microsoft.com/office/drawing/2014/main" id="{DBC711F3-0293-3A48-80AA-5B7E35B16A84}"/>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6B7180B9-0101-A14A-A11B-A61D9ECC30F1}"/>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22896194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2325B-7285-0049-99AF-45A0C6D26B69}"/>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3" name="Footer Placeholder 2">
            <a:extLst>
              <a:ext uri="{FF2B5EF4-FFF2-40B4-BE49-F238E27FC236}">
                <a16:creationId xmlns:a16="http://schemas.microsoft.com/office/drawing/2014/main" id="{3BFE3218-895C-C54B-BFE0-84F7857AB418}"/>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6E2F1F08-0E10-0945-9D98-BBCC5CEE4B8A}"/>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1939667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3D47-CCB8-F14B-A2F3-F94544BC06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26BD0695-5A66-B040-A250-088810369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39703ADE-7B61-8D4A-8D28-37252645C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1DAD0-00E9-DB46-B956-AD0BD015E0C8}"/>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6" name="Footer Placeholder 5">
            <a:extLst>
              <a:ext uri="{FF2B5EF4-FFF2-40B4-BE49-F238E27FC236}">
                <a16:creationId xmlns:a16="http://schemas.microsoft.com/office/drawing/2014/main" id="{5AB3C57D-4471-374B-B4E2-4D88D9942FA2}"/>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B3A04CF8-6703-8E46-A37A-3564DE508D6C}"/>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40165458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773C-0ED5-1A43-969A-E93D14D5A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41564854-5D1D-7F42-A16C-27DEE865F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99E69A04-8D17-AD42-A6BD-2449FAD06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2CFA0-DEAF-D74F-B82F-5EF0F44423D8}"/>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6" name="Footer Placeholder 5">
            <a:extLst>
              <a:ext uri="{FF2B5EF4-FFF2-40B4-BE49-F238E27FC236}">
                <a16:creationId xmlns:a16="http://schemas.microsoft.com/office/drawing/2014/main" id="{F00CB1E4-86B9-784D-BAD2-A3DF8AD07981}"/>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5C7D1D80-55AA-A649-9B4A-99237B5FB59F}"/>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40174310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1A31A-DEB2-0D46-AE19-91E17A4B7A7E}"/>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C4725FA8-B382-2A4B-9529-F374D8FB39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8FE88550-BB55-DA4D-8716-A1CBCCDE478F}"/>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91F765CB-C5CF-F740-8645-AC0EB9A0EE1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9CB71AE8-8106-4C4E-B07B-2EED54C3129D}"/>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308033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DEEC-6BE6-484F-BFF5-6191A744CE89}" type="datetime1">
              <a:rPr lang="en-US" smtClean="0"/>
              <a:t>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4016193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BC244-A4A9-594D-9889-4D2CE342C6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96F10152-1178-6949-A185-846E221FDA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2707529E-66EA-7242-A0E4-AA46A2D546C9}"/>
              </a:ext>
            </a:extLst>
          </p:cNvPr>
          <p:cNvSpPr>
            <a:spLocks noGrp="1"/>
          </p:cNvSpPr>
          <p:nvPr>
            <p:ph type="dt" sz="half" idx="10"/>
          </p:nvPr>
        </p:nvSpPr>
        <p:spPr/>
        <p:txBody>
          <a:body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B8494185-7615-E942-8FBB-C1924A8EE9B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9788EFF-242D-8640-A7F1-59E7621AE98F}"/>
              </a:ext>
            </a:extLst>
          </p:cNvPr>
          <p:cNvSpPr>
            <a:spLocks noGrp="1"/>
          </p:cNvSpPr>
          <p:nvPr>
            <p:ph type="sldNum" sz="quarter" idx="12"/>
          </p:nvPr>
        </p:nvSpPr>
        <p:spPr/>
        <p:txBody>
          <a:bodyPr/>
          <a:lstStyle/>
          <a:p>
            <a:fld id="{8B0FFDDF-8D4E-5B40-B928-64006565797F}" type="slidenum">
              <a:rPr lang="x-none" smtClean="0"/>
              <a:t>‹#›</a:t>
            </a:fld>
            <a:endParaRPr lang="x-none"/>
          </a:p>
        </p:txBody>
      </p:sp>
    </p:spTree>
    <p:extLst>
      <p:ext uri="{BB962C8B-B14F-4D97-AF65-F5344CB8AC3E}">
        <p14:creationId xmlns:p14="http://schemas.microsoft.com/office/powerpoint/2010/main" val="2140970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D62B34F4-DE73-C843-A804-F39E8268CF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AF2137A8-B7A9-2A46-AC45-4250534E9195}"/>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9" name="Text Placeholder 6">
            <a:extLst>
              <a:ext uri="{FF2B5EF4-FFF2-40B4-BE49-F238E27FC236}">
                <a16:creationId xmlns:a16="http://schemas.microsoft.com/office/drawing/2014/main" id="{AC908751-67EF-B24F-9891-A9E6E4047715}"/>
              </a:ext>
            </a:extLst>
          </p:cNvPr>
          <p:cNvSpPr>
            <a:spLocks noGrp="1"/>
          </p:cNvSpPr>
          <p:nvPr>
            <p:ph type="body" sz="quarter" idx="13" hasCustomPrompt="1"/>
          </p:nvPr>
        </p:nvSpPr>
        <p:spPr>
          <a:xfrm>
            <a:off x="3383201" y="2196789"/>
            <a:ext cx="7195151" cy="815352"/>
          </a:xfrm>
          <a:prstGeom prst="rect">
            <a:avLst/>
          </a:prstGeo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sp>
        <p:nvSpPr>
          <p:cNvPr id="6" name="Text Placeholder 6">
            <a:extLst>
              <a:ext uri="{FF2B5EF4-FFF2-40B4-BE49-F238E27FC236}">
                <a16:creationId xmlns:a16="http://schemas.microsoft.com/office/drawing/2014/main" id="{B8097590-88B5-144D-AFF3-0A7EEBB73187}"/>
              </a:ext>
            </a:extLst>
          </p:cNvPr>
          <p:cNvSpPr>
            <a:spLocks noGrp="1"/>
          </p:cNvSpPr>
          <p:nvPr>
            <p:ph type="body" sz="quarter" idx="14" hasCustomPrompt="1"/>
          </p:nvPr>
        </p:nvSpPr>
        <p:spPr>
          <a:xfrm>
            <a:off x="3904908" y="3217206"/>
            <a:ext cx="7195151" cy="1991724"/>
          </a:xfrm>
          <a:prstGeom prst="rect">
            <a:avLst/>
          </a:prstGeo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15150067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2487-9088-DE47-98DB-6EAF683015CE}"/>
              </a:ext>
            </a:extLst>
          </p:cNvPr>
          <p:cNvSpPr>
            <a:spLocks noGrp="1"/>
          </p:cNvSpPr>
          <p:nvPr>
            <p:ph type="title"/>
          </p:nvPr>
        </p:nvSpPr>
        <p:spPr>
          <a:xfrm>
            <a:off x="838200" y="365125"/>
            <a:ext cx="10515600" cy="1325563"/>
          </a:xfrm>
          <a:prstGeom prst="rect">
            <a:avLst/>
          </a:prstGeom>
        </p:spPr>
        <p:txBody>
          <a:bodyPr/>
          <a:lstStyle>
            <a:lvl1pPr>
              <a:defRPr>
                <a:latin typeface="+mn-lt"/>
              </a:defRPr>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7D174E3A-DC25-E64A-888C-94941F13A332}"/>
              </a:ext>
            </a:extLst>
          </p:cNvPr>
          <p:cNvSpPr>
            <a:spLocks noGrp="1"/>
          </p:cNvSpPr>
          <p:nvPr>
            <p:ph idx="1"/>
          </p:nvPr>
        </p:nvSpPr>
        <p:spPr>
          <a:xfrm>
            <a:off x="838200" y="1825625"/>
            <a:ext cx="10515600" cy="4351338"/>
          </a:xfrm>
          <a:prstGeom prst="rect">
            <a:avLst/>
          </a:prstGeom>
        </p:spPr>
        <p:txBody>
          <a:bodyPr>
            <a:normAutofit/>
          </a:bodyPr>
          <a:lstStyle>
            <a:lvl1pPr>
              <a:defRPr sz="3600"/>
            </a:lvl1pPr>
            <a:lvl2pPr>
              <a:defRPr sz="32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DCA14187-3913-374E-AEAF-80AA66EC093A}"/>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5" name="Footer Placeholder 4">
            <a:extLst>
              <a:ext uri="{FF2B5EF4-FFF2-40B4-BE49-F238E27FC236}">
                <a16:creationId xmlns:a16="http://schemas.microsoft.com/office/drawing/2014/main" id="{AA24E1D9-21DE-9141-9208-3C74FF80822A}"/>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2F7364CB-CA1E-5244-A1D2-083E4C3E48C1}"/>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29802703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F076-D2AB-2943-AF9A-72D3F8071DB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853F7BF9-0A61-FF4F-8395-027DE0E1818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6C7C4D-D285-9A4B-8BB5-373860950CBB}"/>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5" name="Footer Placeholder 4">
            <a:extLst>
              <a:ext uri="{FF2B5EF4-FFF2-40B4-BE49-F238E27FC236}">
                <a16:creationId xmlns:a16="http://schemas.microsoft.com/office/drawing/2014/main" id="{28D86127-0EA6-214A-B083-D35F0E932E7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0EE0EDF-60E5-5D4D-9636-8177179025DF}"/>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41927021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3584-DBD9-744B-8E72-102A4829C97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E902AA3D-4A15-E34C-8AF7-1009883ABF26}"/>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8D136B84-F8B1-F84F-BF1F-6272CA32923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8DC513C1-A08B-2F44-8DA7-121F90D4F188}"/>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6" name="Footer Placeholder 5">
            <a:extLst>
              <a:ext uri="{FF2B5EF4-FFF2-40B4-BE49-F238E27FC236}">
                <a16:creationId xmlns:a16="http://schemas.microsoft.com/office/drawing/2014/main" id="{14144FEE-4967-624A-9F10-4D7B7D288E6E}"/>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5C9A911-0630-4544-BC4F-184673FFF6BF}"/>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22892040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0E63-D2DB-5D47-878D-DDAFFC9B0C2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D3CFEB6B-B92B-CC49-8718-2EE2EEC1FCE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75D6C4-21DD-DD4F-B969-021619D97D5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BCC4CCE0-F6C0-C14E-942C-C53C6113FB6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CEE15A-649F-F841-861A-E96BFED1A23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30E5F3CB-0847-A149-B2D3-F83591B34359}"/>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8" name="Footer Placeholder 7">
            <a:extLst>
              <a:ext uri="{FF2B5EF4-FFF2-40B4-BE49-F238E27FC236}">
                <a16:creationId xmlns:a16="http://schemas.microsoft.com/office/drawing/2014/main" id="{D48C7ECC-B6CB-2E4D-A93D-44C1F6F4DE72}"/>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325921A9-D953-1441-89E0-852D67E235F1}"/>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15354406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5A48-96BB-C249-92DA-6D671E6A111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D8E95BC2-7F4F-A74F-8B65-D090BFF71206}"/>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4" name="Footer Placeholder 3">
            <a:extLst>
              <a:ext uri="{FF2B5EF4-FFF2-40B4-BE49-F238E27FC236}">
                <a16:creationId xmlns:a16="http://schemas.microsoft.com/office/drawing/2014/main" id="{20B41E8C-783A-3842-BA95-91CFE50A5439}"/>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30657E49-737A-774F-BEED-4D74F35079B8}"/>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16774616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1E19AB-93A9-CB4F-A97D-C6D0E4C5B500}"/>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3" name="Footer Placeholder 2">
            <a:extLst>
              <a:ext uri="{FF2B5EF4-FFF2-40B4-BE49-F238E27FC236}">
                <a16:creationId xmlns:a16="http://schemas.microsoft.com/office/drawing/2014/main" id="{49093FA0-71C8-3749-A2F2-ECC7B4B2CB61}"/>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4AFEE156-6187-6141-BD3E-DA6E1C3A1429}"/>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17898390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1BC4-F8C9-5947-940B-1390E37FB82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7A9B7F54-094F-B143-83C5-95C52D9AC41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AA1066C6-C25C-984E-A0DD-D5415E5145C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0D5CD-069C-1948-8349-806190536AEF}"/>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6" name="Footer Placeholder 5">
            <a:extLst>
              <a:ext uri="{FF2B5EF4-FFF2-40B4-BE49-F238E27FC236}">
                <a16:creationId xmlns:a16="http://schemas.microsoft.com/office/drawing/2014/main" id="{3E5A0036-3325-A94F-85AA-183519D77CEE}"/>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432C2FD6-A57A-A249-8976-340497AEC66E}"/>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20477206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09B5-A5B5-A14A-9542-024E78DDA27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07006178-F035-6845-97F1-5BE5570EB99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1249A715-7EC3-FB42-9E17-B990CE9D9C3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9DB0-B002-9645-AC57-C3D147390A4B}"/>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6" name="Footer Placeholder 5">
            <a:extLst>
              <a:ext uri="{FF2B5EF4-FFF2-40B4-BE49-F238E27FC236}">
                <a16:creationId xmlns:a16="http://schemas.microsoft.com/office/drawing/2014/main" id="{06D3AAF8-51B9-5C45-B2CD-732A4D781520}"/>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B7662CF3-0416-BF4C-AA63-4B8A7263C003}"/>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875055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E479F4-DB7F-AD41-A0BB-29D2BAB33E6B}"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3109671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ADB3-2C61-564D-997C-1DA70B29EA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96FF8161-6881-D741-89D9-C165F33EE90B}"/>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EDAD1751-1B65-1F49-A8C2-325477A841ED}"/>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5" name="Footer Placeholder 4">
            <a:extLst>
              <a:ext uri="{FF2B5EF4-FFF2-40B4-BE49-F238E27FC236}">
                <a16:creationId xmlns:a16="http://schemas.microsoft.com/office/drawing/2014/main" id="{F4DFCD24-4D35-674F-8BF1-400416E768A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7827FF32-CD5B-FF41-9C75-89644CC9276B}"/>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39425085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E3B775-5606-8445-B5C6-D71237AC314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7E9F18FC-BDED-8C40-9D95-42AC248059B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958FA7EB-3179-0548-99F6-45FFD5239B2A}"/>
              </a:ext>
            </a:extLst>
          </p:cNvPr>
          <p:cNvSpPr>
            <a:spLocks noGrp="1"/>
          </p:cNvSpPr>
          <p:nvPr>
            <p:ph type="dt" sz="half" idx="10"/>
          </p:nvPr>
        </p:nvSpPr>
        <p:spPr/>
        <p:txBody>
          <a:bodyPr/>
          <a:lstStyle/>
          <a:p>
            <a:fld id="{B40F6062-965F-0D4F-9928-5BD13379ABC1}" type="datetimeFigureOut">
              <a:rPr lang="x-none" smtClean="0"/>
              <a:t>2/13/2022</a:t>
            </a:fld>
            <a:endParaRPr lang="x-none"/>
          </a:p>
        </p:txBody>
      </p:sp>
      <p:sp>
        <p:nvSpPr>
          <p:cNvPr id="5" name="Footer Placeholder 4">
            <a:extLst>
              <a:ext uri="{FF2B5EF4-FFF2-40B4-BE49-F238E27FC236}">
                <a16:creationId xmlns:a16="http://schemas.microsoft.com/office/drawing/2014/main" id="{8881DB21-8761-1A49-86D0-64300BFB6DF1}"/>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A4A24DBE-D2F1-5E4D-A1D3-D403F04B2E0C}"/>
              </a:ext>
            </a:extLst>
          </p:cNvPr>
          <p:cNvSpPr>
            <a:spLocks noGrp="1"/>
          </p:cNvSpPr>
          <p:nvPr>
            <p:ph type="sldNum" sz="quarter" idx="12"/>
          </p:nvPr>
        </p:nvSpPr>
        <p:spPr/>
        <p:txBody>
          <a:bodyPr/>
          <a:lstStyle/>
          <a:p>
            <a:fld id="{746662C7-B6AF-AC44-9DED-1AD9FB7CAF7F}" type="slidenum">
              <a:rPr lang="x-none" smtClean="0"/>
              <a:t>‹#›</a:t>
            </a:fld>
            <a:endParaRPr lang="x-none"/>
          </a:p>
        </p:txBody>
      </p:sp>
    </p:spTree>
    <p:extLst>
      <p:ext uri="{BB962C8B-B14F-4D97-AF65-F5344CB8AC3E}">
        <p14:creationId xmlns:p14="http://schemas.microsoft.com/office/powerpoint/2010/main" val="36779811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DD1B0B36-4D64-634D-8343-531C4EC795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3904908" y="3217206"/>
            <a:ext cx="7195151" cy="1991724"/>
          </a:xfr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2477633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3FF4-10A4-A14E-AC65-A67E81533898}"/>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6DBC5B1F-111D-7648-9055-5FFF83ECEB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798C11A1-BFE2-E14D-91A4-6C012683FE3E}"/>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5" name="Footer Placeholder 4">
            <a:extLst>
              <a:ext uri="{FF2B5EF4-FFF2-40B4-BE49-F238E27FC236}">
                <a16:creationId xmlns:a16="http://schemas.microsoft.com/office/drawing/2014/main" id="{0D7ADBFE-49FD-3F4F-9836-5881DFC5166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9D0A44B2-2703-F243-A4CA-F0408ECE78A3}"/>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5362120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7A69-09F6-3941-8D46-6DAC4D5C7B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A00A86CB-E5A9-634D-AD4E-B4161BBDA0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4E5F30-A7B8-9243-937D-2C56CCA573FD}"/>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5" name="Footer Placeholder 4">
            <a:extLst>
              <a:ext uri="{FF2B5EF4-FFF2-40B4-BE49-F238E27FC236}">
                <a16:creationId xmlns:a16="http://schemas.microsoft.com/office/drawing/2014/main" id="{6B4C566F-F3B4-3944-9C76-B98EB37F44E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B32EC3DD-4C0E-2241-B05F-538CE8C93D5A}"/>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35761071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89A8-F1B3-D74E-8A2F-B5AF004B2464}"/>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04730054-64F5-C64B-8867-146E9279C3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73B191BF-DA17-FD4F-B6DC-5B95693FDB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DF9D77C8-0CD7-BF44-9CD1-18CD00D22960}"/>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6" name="Footer Placeholder 5">
            <a:extLst>
              <a:ext uri="{FF2B5EF4-FFF2-40B4-BE49-F238E27FC236}">
                <a16:creationId xmlns:a16="http://schemas.microsoft.com/office/drawing/2014/main" id="{9560D433-C1D4-2046-8B6D-5A79899A1AB4}"/>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BE7B9407-F744-6C40-B8A7-3F2ED043B82D}"/>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41457660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5BEC-E5B4-FF43-A6E4-0F650CE3698A}"/>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22D5D314-7834-B745-949C-302EB0374D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011CBF-E25F-5C4F-9787-FD7F68B749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8304EB1E-7050-B847-9EAD-EE4B57278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4879EC-0061-D244-A085-BDB30096E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0BA1AB4E-89F6-3749-B3DF-B78544D156DE}"/>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8" name="Footer Placeholder 7">
            <a:extLst>
              <a:ext uri="{FF2B5EF4-FFF2-40B4-BE49-F238E27FC236}">
                <a16:creationId xmlns:a16="http://schemas.microsoft.com/office/drawing/2014/main" id="{DF190BCB-E8D3-CB4F-98BD-4D7B3131FF1E}"/>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C483F4E4-93E9-DE4B-8E8D-3C6F72F2FFF5}"/>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18108465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2622-5520-3243-A064-65E0B770F936}"/>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43F29E7B-FEEB-CD4A-BF2B-F2F69CA3259F}"/>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4" name="Footer Placeholder 3">
            <a:extLst>
              <a:ext uri="{FF2B5EF4-FFF2-40B4-BE49-F238E27FC236}">
                <a16:creationId xmlns:a16="http://schemas.microsoft.com/office/drawing/2014/main" id="{0890500C-7A21-8B44-8A35-9B4640FCDC19}"/>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5813E2E9-AFE4-A84B-A4E0-8541ED6A759B}"/>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6342513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6D7C3-8452-8048-BD83-3A09645BAAE6}"/>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3" name="Footer Placeholder 2">
            <a:extLst>
              <a:ext uri="{FF2B5EF4-FFF2-40B4-BE49-F238E27FC236}">
                <a16:creationId xmlns:a16="http://schemas.microsoft.com/office/drawing/2014/main" id="{8A20F0B7-AF6C-5548-B096-26E77511BAE1}"/>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1EE9A0B9-3B9E-4E41-989B-4F02FC138325}"/>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13730880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B277-02CD-E040-A002-03D51CCCE7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C308FD6F-0F91-6A41-983A-D35C5FA7A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DE02745C-C798-9842-B47E-611A28AC8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9770CB-D2C5-D04D-9B3E-2C5408E930C8}"/>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6" name="Footer Placeholder 5">
            <a:extLst>
              <a:ext uri="{FF2B5EF4-FFF2-40B4-BE49-F238E27FC236}">
                <a16:creationId xmlns:a16="http://schemas.microsoft.com/office/drawing/2014/main" id="{B103D0DD-116E-D647-BE52-647B1CD6FE12}"/>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FF47A173-16C1-D049-8281-7D29D8F48F9E}"/>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70036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76C5C7-3D40-D147-8474-4CAF78E28128}" type="datetime1">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023226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02CD-8BF6-8D43-A509-0CED5A51B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541C5C5E-6C16-5745-B658-567D221E8E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D9FD84E5-F964-9040-A8FB-C78E0DBF3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A64ED-2718-9D4D-98B3-20F099DD2C6B}"/>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6" name="Footer Placeholder 5">
            <a:extLst>
              <a:ext uri="{FF2B5EF4-FFF2-40B4-BE49-F238E27FC236}">
                <a16:creationId xmlns:a16="http://schemas.microsoft.com/office/drawing/2014/main" id="{9041F849-7498-374D-B37A-F6B1A0F1B639}"/>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F0E81B93-60EA-3D4E-8892-78932CE7BE7A}"/>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39445502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39F4-021A-B446-B1F5-16EFD294A9E5}"/>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B7D4AD31-0FE0-5147-A788-17AC03E39B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06E4CC03-5F80-FD45-AF7E-6D237EC9B4F2}"/>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5" name="Footer Placeholder 4">
            <a:extLst>
              <a:ext uri="{FF2B5EF4-FFF2-40B4-BE49-F238E27FC236}">
                <a16:creationId xmlns:a16="http://schemas.microsoft.com/office/drawing/2014/main" id="{53DA7AE0-7AAF-1D48-AD52-0E79162A112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647B2B35-5468-5348-8896-FC6503D116E1}"/>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7595366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8AB68-DCD9-4741-BB9B-7A74DC8033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205D882A-2F9F-7F49-B497-05197FD3B5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A2E7FE24-B11A-264C-B6FB-683B08587108}"/>
              </a:ext>
            </a:extLst>
          </p:cNvPr>
          <p:cNvSpPr>
            <a:spLocks noGrp="1"/>
          </p:cNvSpPr>
          <p:nvPr>
            <p:ph type="dt" sz="half" idx="10"/>
          </p:nvPr>
        </p:nvSpPr>
        <p:spPr/>
        <p:txBody>
          <a:bodyPr/>
          <a:lstStyle/>
          <a:p>
            <a:fld id="{57F5DC97-A767-544C-9764-3EEE73DE9AFA}" type="datetimeFigureOut">
              <a:rPr lang="x-none" smtClean="0"/>
              <a:t>2/13/2022</a:t>
            </a:fld>
            <a:endParaRPr lang="x-none"/>
          </a:p>
        </p:txBody>
      </p:sp>
      <p:sp>
        <p:nvSpPr>
          <p:cNvPr id="5" name="Footer Placeholder 4">
            <a:extLst>
              <a:ext uri="{FF2B5EF4-FFF2-40B4-BE49-F238E27FC236}">
                <a16:creationId xmlns:a16="http://schemas.microsoft.com/office/drawing/2014/main" id="{297AFA66-F2B5-0A48-934F-FA7CFD88619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A4ACAC5A-DB0D-1A4C-93F4-FC1483FB9354}"/>
              </a:ext>
            </a:extLst>
          </p:cNvPr>
          <p:cNvSpPr>
            <a:spLocks noGrp="1"/>
          </p:cNvSpPr>
          <p:nvPr>
            <p:ph type="sldNum" sz="quarter" idx="12"/>
          </p:nvPr>
        </p:nvSpPr>
        <p:spPr/>
        <p:txBody>
          <a:bodyPr/>
          <a:lstStyle/>
          <a:p>
            <a:fld id="{F0EB4329-AB88-B742-96E2-B0214C0955D2}" type="slidenum">
              <a:rPr lang="x-none" smtClean="0"/>
              <a:t>‹#›</a:t>
            </a:fld>
            <a:endParaRPr lang="x-none"/>
          </a:p>
        </p:txBody>
      </p:sp>
    </p:spTree>
    <p:extLst>
      <p:ext uri="{BB962C8B-B14F-4D97-AF65-F5344CB8AC3E}">
        <p14:creationId xmlns:p14="http://schemas.microsoft.com/office/powerpoint/2010/main" val="674382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77734D57-9796-7B47-82C7-E550420B824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 Placeholder 6">
            <a:extLst>
              <a:ext uri="{FF2B5EF4-FFF2-40B4-BE49-F238E27FC236}">
                <a16:creationId xmlns:a16="http://schemas.microsoft.com/office/drawing/2014/main" id="{9C146D6E-814A-6742-93EA-555D0FD4CBB2}"/>
              </a:ext>
            </a:extLst>
          </p:cNvPr>
          <p:cNvSpPr>
            <a:spLocks noGrp="1"/>
          </p:cNvSpPr>
          <p:nvPr>
            <p:ph type="body" sz="quarter" idx="13" hasCustomPrompt="1"/>
          </p:nvPr>
        </p:nvSpPr>
        <p:spPr>
          <a:xfrm>
            <a:off x="3383201" y="2196789"/>
            <a:ext cx="7195151" cy="815352"/>
          </a:xfrm>
        </p:spPr>
        <p:txBody>
          <a:bodyPr>
            <a:noAutofit/>
          </a:bodyPr>
          <a:lstStyle>
            <a:lvl1pPr marL="0" indent="0">
              <a:buNone/>
              <a:defRPr sz="48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dirty="0"/>
              <a:t>Code - Module Name</a:t>
            </a:r>
          </a:p>
          <a:p>
            <a:pPr lvl="4"/>
            <a:endParaRPr lang="x-none" dirty="0"/>
          </a:p>
        </p:txBody>
      </p:sp>
      <p:pic>
        <p:nvPicPr>
          <p:cNvPr id="10" name="Picture 9" descr="A close up of a sign&#10;&#10;Description automatically generated">
            <a:extLst>
              <a:ext uri="{FF2B5EF4-FFF2-40B4-BE49-F238E27FC236}">
                <a16:creationId xmlns:a16="http://schemas.microsoft.com/office/drawing/2014/main" id="{6B88FA02-F759-504D-AB49-815F79F06592}"/>
              </a:ext>
            </a:extLst>
          </p:cNvPr>
          <p:cNvPicPr>
            <a:picLocks noChangeAspect="1"/>
          </p:cNvPicPr>
          <p:nvPr userDrawn="1"/>
        </p:nvPicPr>
        <p:blipFill>
          <a:blip r:embed="rId3"/>
          <a:stretch>
            <a:fillRect/>
          </a:stretch>
        </p:blipFill>
        <p:spPr>
          <a:xfrm>
            <a:off x="246773" y="303388"/>
            <a:ext cx="3406344" cy="1135448"/>
          </a:xfrm>
          <a:prstGeom prst="rect">
            <a:avLst/>
          </a:prstGeom>
        </p:spPr>
      </p:pic>
      <p:sp>
        <p:nvSpPr>
          <p:cNvPr id="11" name="Text Placeholder 6">
            <a:extLst>
              <a:ext uri="{FF2B5EF4-FFF2-40B4-BE49-F238E27FC236}">
                <a16:creationId xmlns:a16="http://schemas.microsoft.com/office/drawing/2014/main" id="{2F802D54-06D1-6D41-AD24-41756784CB4E}"/>
              </a:ext>
            </a:extLst>
          </p:cNvPr>
          <p:cNvSpPr>
            <a:spLocks noGrp="1"/>
          </p:cNvSpPr>
          <p:nvPr>
            <p:ph type="body" sz="quarter" idx="14" hasCustomPrompt="1"/>
          </p:nvPr>
        </p:nvSpPr>
        <p:spPr>
          <a:xfrm>
            <a:off x="3904908" y="3217206"/>
            <a:ext cx="7195151" cy="1991724"/>
          </a:xfrm>
        </p:spPr>
        <p:txBody>
          <a:bodyPr>
            <a:noAutofit/>
          </a:bodyPr>
          <a:lstStyle>
            <a:lvl1pPr marL="0" indent="0">
              <a:buNone/>
              <a:defRPr sz="3600"/>
            </a:lvl1pPr>
            <a:lvl2pPr marL="457200" indent="0">
              <a:buNone/>
              <a:defRPr sz="4400"/>
            </a:lvl2pPr>
            <a:lvl3pPr marL="914400" indent="0">
              <a:buNone/>
              <a:defRPr sz="4000"/>
            </a:lvl3pPr>
            <a:lvl4pPr marL="1371600" indent="0">
              <a:buNone/>
              <a:defRPr sz="3600"/>
            </a:lvl4pPr>
            <a:lvl5pPr marL="1828800" indent="0">
              <a:buNone/>
              <a:defRPr sz="3600"/>
            </a:lvl5pPr>
          </a:lstStyle>
          <a:p>
            <a:pPr lvl="0"/>
            <a:r>
              <a:rPr lang="en-GB" sz="3600" dirty="0"/>
              <a:t>Lecture N</a:t>
            </a:r>
          </a:p>
          <a:p>
            <a:pPr lvl="0"/>
            <a:r>
              <a:rPr lang="en-GB" sz="3600" dirty="0"/>
              <a:t>Topic</a:t>
            </a:r>
          </a:p>
          <a:p>
            <a:pPr lvl="0"/>
            <a:r>
              <a:rPr lang="en-GB" sz="3600" dirty="0"/>
              <a:t>Lecturer Name</a:t>
            </a:r>
          </a:p>
          <a:p>
            <a:pPr lvl="4"/>
            <a:endParaRPr lang="x-none" dirty="0"/>
          </a:p>
        </p:txBody>
      </p:sp>
    </p:spTree>
    <p:extLst>
      <p:ext uri="{BB962C8B-B14F-4D97-AF65-F5344CB8AC3E}">
        <p14:creationId xmlns:p14="http://schemas.microsoft.com/office/powerpoint/2010/main" val="32108497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6ED3-14FD-1F4C-9E91-DDBE5EEFADA8}"/>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AC9D76BB-6B33-7346-8AF1-0DD33BD196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993B2FF3-3F7E-A344-9A5B-4C58ED9BE096}"/>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5" name="Footer Placeholder 4">
            <a:extLst>
              <a:ext uri="{FF2B5EF4-FFF2-40B4-BE49-F238E27FC236}">
                <a16:creationId xmlns:a16="http://schemas.microsoft.com/office/drawing/2014/main" id="{D33EF9B6-BDF8-C34C-B1C7-B6E58339188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5AB66599-F025-3644-BDC8-813CD2145522}"/>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23577798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1DBC-C2A1-6A4C-8879-9D8855C9D8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DE95B704-3B11-024F-86A3-A779EABCAF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200011-8C42-8341-A598-75339E474431}"/>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5" name="Footer Placeholder 4">
            <a:extLst>
              <a:ext uri="{FF2B5EF4-FFF2-40B4-BE49-F238E27FC236}">
                <a16:creationId xmlns:a16="http://schemas.microsoft.com/office/drawing/2014/main" id="{805A61B7-D4B9-664B-A93D-304DDF5434D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BA01B48-845C-1E41-9C67-3DFB954AE361}"/>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30615919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828D-DDB1-AC46-844C-F7B5A02F05D2}"/>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0930AF95-56DC-2046-9A38-2D0F22F988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3FD79F14-A2F3-2745-8131-7889B9E936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E4662113-DC98-8647-B3D3-2956F87F18C1}"/>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6" name="Footer Placeholder 5">
            <a:extLst>
              <a:ext uri="{FF2B5EF4-FFF2-40B4-BE49-F238E27FC236}">
                <a16:creationId xmlns:a16="http://schemas.microsoft.com/office/drawing/2014/main" id="{94B3C6B1-164C-954D-9433-9CF9773D3FE1}"/>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54A2AC6F-7B62-8448-A3E5-6C3E66CCCC6D}"/>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21491611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B5A0-34CD-304E-8178-590684437E1F}"/>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5F84327C-3FC5-434D-9186-BD5EAA65C8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0E2D8E-5FFC-E540-9149-7292FA4C56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B3C1035A-3791-9B43-A238-CEF3CB8EDA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B4280C-D609-424A-B4B0-F4B190492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5229E16C-3768-6045-93D8-9EBBD80281D6}"/>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8" name="Footer Placeholder 7">
            <a:extLst>
              <a:ext uri="{FF2B5EF4-FFF2-40B4-BE49-F238E27FC236}">
                <a16:creationId xmlns:a16="http://schemas.microsoft.com/office/drawing/2014/main" id="{517C572C-72D9-EC44-9FF9-2FA6DFE9BEF8}"/>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6F15492A-7E9C-F341-BE4B-66710CD275F5}"/>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3418678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9268-A98D-E14B-808D-E63BC95926FC}"/>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973AD387-8838-FF40-B0AD-103DEA589C2C}"/>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4" name="Footer Placeholder 3">
            <a:extLst>
              <a:ext uri="{FF2B5EF4-FFF2-40B4-BE49-F238E27FC236}">
                <a16:creationId xmlns:a16="http://schemas.microsoft.com/office/drawing/2014/main" id="{0C73DC05-7571-3243-83E7-C578456CBA39}"/>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075EEA09-BD41-7F43-8B16-925B87CADFB2}"/>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41720263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CFE5AF-67EC-F743-8157-A8082AEC0BE5}"/>
              </a:ext>
            </a:extLst>
          </p:cNvPr>
          <p:cNvSpPr>
            <a:spLocks noGrp="1"/>
          </p:cNvSpPr>
          <p:nvPr>
            <p:ph type="dt" sz="half" idx="10"/>
          </p:nvPr>
        </p:nvSpPr>
        <p:spPr/>
        <p:txBody>
          <a:bodyPr/>
          <a:lstStyle/>
          <a:p>
            <a:fld id="{35D280A6-3853-5343-8D67-C8AFB0C8556E}" type="datetimeFigureOut">
              <a:rPr lang="x-none" smtClean="0"/>
              <a:t>2/13/2022</a:t>
            </a:fld>
            <a:endParaRPr lang="x-none"/>
          </a:p>
        </p:txBody>
      </p:sp>
      <p:sp>
        <p:nvSpPr>
          <p:cNvPr id="3" name="Footer Placeholder 2">
            <a:extLst>
              <a:ext uri="{FF2B5EF4-FFF2-40B4-BE49-F238E27FC236}">
                <a16:creationId xmlns:a16="http://schemas.microsoft.com/office/drawing/2014/main" id="{DFF6B829-04EE-8E4A-AEF7-CA2412BC5E83}"/>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106C9780-995A-2C40-92CD-F82BB06DC101}"/>
              </a:ext>
            </a:extLst>
          </p:cNvPr>
          <p:cNvSpPr>
            <a:spLocks noGrp="1"/>
          </p:cNvSpPr>
          <p:nvPr>
            <p:ph type="sldNum" sz="quarter" idx="12"/>
          </p:nvPr>
        </p:nvSpPr>
        <p:spPr/>
        <p:txBody>
          <a:bodyPr/>
          <a:lstStyle/>
          <a:p>
            <a:fld id="{76228D4F-995A-464A-827A-57F33593DA00}" type="slidenum">
              <a:rPr lang="x-none" smtClean="0"/>
              <a:t>‹#›</a:t>
            </a:fld>
            <a:endParaRPr lang="x-none"/>
          </a:p>
        </p:txBody>
      </p:sp>
    </p:spTree>
    <p:extLst>
      <p:ext uri="{BB962C8B-B14F-4D97-AF65-F5344CB8AC3E}">
        <p14:creationId xmlns:p14="http://schemas.microsoft.com/office/powerpoint/2010/main" val="3496712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16.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10.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17.png"/><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1.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18.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2.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19.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13.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theme" Target="../theme/theme1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image" Target="../media/image8.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8.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10.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1.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2.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7.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13.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8.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14.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9.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t="93000"/>
          <a:stretch/>
        </p:blipFill>
        <p:spPr>
          <a:xfrm>
            <a:off x="0" y="6400801"/>
            <a:ext cx="12192000" cy="457201"/>
          </a:xfrm>
          <a:prstGeom prst="rect">
            <a:avLst/>
          </a:prstGeom>
        </p:spPr>
      </p:pic>
      <p:sp>
        <p:nvSpPr>
          <p:cNvPr id="2" name="Title Placeholder 1"/>
          <p:cNvSpPr>
            <a:spLocks noGrp="1"/>
          </p:cNvSpPr>
          <p:nvPr>
            <p:ph type="title"/>
          </p:nvPr>
        </p:nvSpPr>
        <p:spPr>
          <a:xfrm>
            <a:off x="838200" y="365125"/>
            <a:ext cx="10515600" cy="10826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C29E6-4FCB-2845-BF22-D83D87980FEA}" type="datetime1">
              <a:rPr lang="en-US" smtClean="0"/>
              <a:t>2/13/2022</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EAAFE79-0F59-BC47-A038-EDA78F95D43E}" type="slidenum">
              <a:rPr lang="en-US" smtClean="0"/>
              <a:pPr/>
              <a:t>‹#›</a:t>
            </a:fld>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1D3D-F011-47C0-9290-685F7D9F6412}" type="slidenum">
              <a:rPr lang="en-US" smtClean="0"/>
              <a:t>‹#›</a:t>
            </a:fld>
            <a:endParaRPr lang="en-US" dirty="0"/>
          </a:p>
        </p:txBody>
      </p:sp>
      <p:pic>
        <p:nvPicPr>
          <p:cNvPr id="7" name="Picture 6"/>
          <p:cNvPicPr>
            <a:picLocks noChangeAspect="1"/>
          </p:cNvPicPr>
          <p:nvPr/>
        </p:nvPicPr>
        <p:blipFill rotWithShape="1">
          <a:blip r:embed="rId14" cstate="print">
            <a:extLst>
              <a:ext uri="{28A0092B-C50C-407E-A947-70E740481C1C}">
                <a14:useLocalDpi xmlns:a14="http://schemas.microsoft.com/office/drawing/2010/main" val="0"/>
              </a:ext>
            </a:extLst>
          </a:blip>
          <a:srcRect t="29997" b="23330"/>
          <a:stretch/>
        </p:blipFill>
        <p:spPr>
          <a:xfrm>
            <a:off x="10160000" y="0"/>
            <a:ext cx="2032000" cy="508064"/>
          </a:xfrm>
          <a:prstGeom prst="rect">
            <a:avLst/>
          </a:prstGeom>
        </p:spPr>
      </p:pic>
      <p:sp>
        <p:nvSpPr>
          <p:cNvPr id="11" name="TextBox 10"/>
          <p:cNvSpPr txBox="1"/>
          <p:nvPr/>
        </p:nvSpPr>
        <p:spPr>
          <a:xfrm>
            <a:off x="0" y="6553200"/>
            <a:ext cx="12192000" cy="338554"/>
          </a:xfrm>
          <a:prstGeom prst="rect">
            <a:avLst/>
          </a:prstGeom>
          <a:noFill/>
        </p:spPr>
        <p:txBody>
          <a:bodyPr wrap="square" rtlCol="0">
            <a:spAutoFit/>
          </a:bodyPr>
          <a:lstStyle/>
          <a:p>
            <a:pPr algn="r"/>
            <a:r>
              <a:rPr lang="en-US" sz="1600" b="1" dirty="0">
                <a:solidFill>
                  <a:srgbClr val="E87A23"/>
                </a:solidFill>
              </a:rPr>
              <a:t>SLIIT </a:t>
            </a:r>
            <a:r>
              <a:rPr lang="en-US" sz="1600" b="1" baseline="0" dirty="0">
                <a:solidFill>
                  <a:srgbClr val="E87A23"/>
                </a:solidFill>
              </a:rPr>
              <a:t> - Faculty of Computing</a:t>
            </a:r>
            <a:endParaRPr lang="en-US" sz="1600" b="1" dirty="0">
              <a:solidFill>
                <a:srgbClr val="E87A23"/>
              </a:solidFill>
            </a:endParaRPr>
          </a:p>
        </p:txBody>
      </p:sp>
      <p:pic>
        <p:nvPicPr>
          <p:cNvPr id="12" name="Picture 11"/>
          <p:cNvPicPr>
            <a:picLocks noChangeAspect="1"/>
          </p:cNvPicPr>
          <p:nvPr/>
        </p:nvPicPr>
        <p:blipFill rotWithShape="1">
          <a:blip r:embed="rId13" cstate="print">
            <a:extLst>
              <a:ext uri="{28A0092B-C50C-407E-A947-70E740481C1C}">
                <a14:useLocalDpi xmlns:a14="http://schemas.microsoft.com/office/drawing/2010/main" val="0"/>
              </a:ext>
            </a:extLst>
          </a:blip>
          <a:srcRect t="93000"/>
          <a:stretch/>
        </p:blipFill>
        <p:spPr>
          <a:xfrm rot="10800000">
            <a:off x="0" y="-2"/>
            <a:ext cx="10160000" cy="457201"/>
          </a:xfrm>
          <a:prstGeom prst="rect">
            <a:avLst/>
          </a:prstGeom>
        </p:spPr>
      </p:pic>
      <p:sp>
        <p:nvSpPr>
          <p:cNvPr id="10" name="TextBox 9"/>
          <p:cNvSpPr txBox="1"/>
          <p:nvPr/>
        </p:nvSpPr>
        <p:spPr>
          <a:xfrm>
            <a:off x="0" y="-76200"/>
            <a:ext cx="5892800" cy="338554"/>
          </a:xfrm>
          <a:prstGeom prst="rect">
            <a:avLst/>
          </a:prstGeom>
          <a:noFill/>
        </p:spPr>
        <p:txBody>
          <a:bodyPr wrap="square" rtlCol="0">
            <a:spAutoFit/>
          </a:bodyPr>
          <a:lstStyle/>
          <a:p>
            <a:r>
              <a:rPr lang="en-US" sz="1600" b="1" dirty="0">
                <a:solidFill>
                  <a:schemeClr val="bg1"/>
                </a:solidFill>
              </a:rPr>
              <a:t>Data</a:t>
            </a:r>
            <a:r>
              <a:rPr lang="en-US" sz="1600" b="1" baseline="0" dirty="0">
                <a:solidFill>
                  <a:schemeClr val="bg1"/>
                </a:solidFill>
              </a:rPr>
              <a:t> Structures and Algorithms</a:t>
            </a:r>
            <a:endParaRPr lang="en-US" sz="1600" b="1" dirty="0">
              <a:solidFill>
                <a:schemeClr val="bg1"/>
              </a:solidFill>
            </a:endParaRPr>
          </a:p>
        </p:txBody>
      </p:sp>
      <p:cxnSp>
        <p:nvCxnSpPr>
          <p:cNvPr id="17" name="Straight Connector 16"/>
          <p:cNvCxnSpPr/>
          <p:nvPr/>
        </p:nvCxnSpPr>
        <p:spPr>
          <a:xfrm>
            <a:off x="838200" y="1447800"/>
            <a:ext cx="10515600" cy="0"/>
          </a:xfrm>
          <a:prstGeom prst="line">
            <a:avLst/>
          </a:prstGeom>
          <a:ln w="19050">
            <a:solidFill>
              <a:srgbClr val="242D66"/>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77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0F4BD3-920E-0542-8516-D45039C980CC}"/>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A188137-1C3E-6C4E-A04A-7400E7F88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dirty="0"/>
          </a:p>
        </p:txBody>
      </p:sp>
      <p:sp>
        <p:nvSpPr>
          <p:cNvPr id="3" name="Text Placeholder 2">
            <a:extLst>
              <a:ext uri="{FF2B5EF4-FFF2-40B4-BE49-F238E27FC236}">
                <a16:creationId xmlns:a16="http://schemas.microsoft.com/office/drawing/2014/main" id="{E19EAE51-0A78-0B45-A030-324B38E533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B7DA4163-FB4A-6540-BB18-76D2EFD26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280A6-3853-5343-8D67-C8AFB0C8556E}" type="datetimeFigureOut">
              <a:rPr lang="x-none" smtClean="0"/>
              <a:t>2/13/2022</a:t>
            </a:fld>
            <a:endParaRPr lang="x-none"/>
          </a:p>
        </p:txBody>
      </p:sp>
      <p:sp>
        <p:nvSpPr>
          <p:cNvPr id="5" name="Footer Placeholder 4">
            <a:extLst>
              <a:ext uri="{FF2B5EF4-FFF2-40B4-BE49-F238E27FC236}">
                <a16:creationId xmlns:a16="http://schemas.microsoft.com/office/drawing/2014/main" id="{01B10C28-5FBE-8345-BA1C-0673E4178B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99D26D45-B969-A440-A353-F9022F0F1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28D4F-995A-464A-827A-57F33593DA00}" type="slidenum">
              <a:rPr lang="x-none" smtClean="0"/>
              <a:t>‹#›</a:t>
            </a:fld>
            <a:endParaRPr lang="x-none"/>
          </a:p>
        </p:txBody>
      </p:sp>
      <p:sp>
        <p:nvSpPr>
          <p:cNvPr id="9" name="Rectangle 8">
            <a:extLst>
              <a:ext uri="{FF2B5EF4-FFF2-40B4-BE49-F238E27FC236}">
                <a16:creationId xmlns:a16="http://schemas.microsoft.com/office/drawing/2014/main" id="{253C7CFF-11FB-E145-B334-A6B28F4AE0AC}"/>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Tree>
    <p:extLst>
      <p:ext uri="{BB962C8B-B14F-4D97-AF65-F5344CB8AC3E}">
        <p14:creationId xmlns:p14="http://schemas.microsoft.com/office/powerpoint/2010/main" val="317883692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8B66D1-072A-4543-B5A4-ACC6EAE8A59E}"/>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A21CF6AF-FDD2-E945-80BF-969BBF71A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dirty="0"/>
          </a:p>
        </p:txBody>
      </p:sp>
      <p:sp>
        <p:nvSpPr>
          <p:cNvPr id="3" name="Text Placeholder 2">
            <a:extLst>
              <a:ext uri="{FF2B5EF4-FFF2-40B4-BE49-F238E27FC236}">
                <a16:creationId xmlns:a16="http://schemas.microsoft.com/office/drawing/2014/main" id="{40475B86-D3C8-BB4D-BDA1-6006F19ADD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4" name="Date Placeholder 3">
            <a:extLst>
              <a:ext uri="{FF2B5EF4-FFF2-40B4-BE49-F238E27FC236}">
                <a16:creationId xmlns:a16="http://schemas.microsoft.com/office/drawing/2014/main" id="{0410C5F8-E1C1-0E48-B4C1-39AEAD78A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51133-B4A4-0A49-91F6-32CF9B8B7BE0}" type="datetimeFigureOut">
              <a:rPr lang="x-none" smtClean="0"/>
              <a:t>2/13/2022</a:t>
            </a:fld>
            <a:endParaRPr lang="x-none"/>
          </a:p>
        </p:txBody>
      </p:sp>
      <p:sp>
        <p:nvSpPr>
          <p:cNvPr id="5" name="Footer Placeholder 4">
            <a:extLst>
              <a:ext uri="{FF2B5EF4-FFF2-40B4-BE49-F238E27FC236}">
                <a16:creationId xmlns:a16="http://schemas.microsoft.com/office/drawing/2014/main" id="{10BBB795-9C54-594B-A640-E6EB76752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332A4010-E212-724B-BEAC-8857496A8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C1D0EE-DB4F-AE41-8498-EF4CA0E6397C}" type="slidenum">
              <a:rPr lang="x-none" smtClean="0"/>
              <a:t>‹#›</a:t>
            </a:fld>
            <a:endParaRPr lang="x-none"/>
          </a:p>
        </p:txBody>
      </p:sp>
      <p:sp>
        <p:nvSpPr>
          <p:cNvPr id="9" name="Rectangle 8">
            <a:extLst>
              <a:ext uri="{FF2B5EF4-FFF2-40B4-BE49-F238E27FC236}">
                <a16:creationId xmlns:a16="http://schemas.microsoft.com/office/drawing/2014/main" id="{EF9FCD7E-EFFB-4848-AC9B-DB878CC7D874}"/>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Tree>
    <p:extLst>
      <p:ext uri="{BB962C8B-B14F-4D97-AF65-F5344CB8AC3E}">
        <p14:creationId xmlns:p14="http://schemas.microsoft.com/office/powerpoint/2010/main" val="153093501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13F90A-6247-0D43-B174-8DB39FF9571C}"/>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78F007-7DE3-274D-A759-C85F4A3D7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dirty="0"/>
          </a:p>
        </p:txBody>
      </p:sp>
      <p:sp>
        <p:nvSpPr>
          <p:cNvPr id="3" name="Text Placeholder 2">
            <a:extLst>
              <a:ext uri="{FF2B5EF4-FFF2-40B4-BE49-F238E27FC236}">
                <a16:creationId xmlns:a16="http://schemas.microsoft.com/office/drawing/2014/main" id="{F458BE09-632D-9449-A1BC-9BBF5B79E8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4" name="Date Placeholder 3">
            <a:extLst>
              <a:ext uri="{FF2B5EF4-FFF2-40B4-BE49-F238E27FC236}">
                <a16:creationId xmlns:a16="http://schemas.microsoft.com/office/drawing/2014/main" id="{AB0036BD-8DAB-C741-AFAB-244B0E3FE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486F951D-0855-E84D-B3BF-384FC776C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AE69BDA5-4D6A-6540-A2F0-AA9E8471A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FFDDF-8D4E-5B40-B928-64006565797F}" type="slidenum">
              <a:rPr lang="x-none" smtClean="0"/>
              <a:t>‹#›</a:t>
            </a:fld>
            <a:endParaRPr lang="x-none"/>
          </a:p>
        </p:txBody>
      </p:sp>
      <p:sp>
        <p:nvSpPr>
          <p:cNvPr id="9" name="Rectangle 8">
            <a:extLst>
              <a:ext uri="{FF2B5EF4-FFF2-40B4-BE49-F238E27FC236}">
                <a16:creationId xmlns:a16="http://schemas.microsoft.com/office/drawing/2014/main" id="{B164BB0F-19A6-0E44-9512-C595F2E089E3}"/>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Tree>
    <p:extLst>
      <p:ext uri="{BB962C8B-B14F-4D97-AF65-F5344CB8AC3E}">
        <p14:creationId xmlns:p14="http://schemas.microsoft.com/office/powerpoint/2010/main" val="191945003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018EF6-723B-A443-947B-C20D66CA1EDD}"/>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E44CD1E6-BE57-E24E-B44A-8D48A4037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dirty="0"/>
          </a:p>
        </p:txBody>
      </p:sp>
      <p:sp>
        <p:nvSpPr>
          <p:cNvPr id="3" name="Text Placeholder 2">
            <a:extLst>
              <a:ext uri="{FF2B5EF4-FFF2-40B4-BE49-F238E27FC236}">
                <a16:creationId xmlns:a16="http://schemas.microsoft.com/office/drawing/2014/main" id="{829651E4-8A28-4A41-AC37-03525F2BAA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4" name="Date Placeholder 3">
            <a:extLst>
              <a:ext uri="{FF2B5EF4-FFF2-40B4-BE49-F238E27FC236}">
                <a16:creationId xmlns:a16="http://schemas.microsoft.com/office/drawing/2014/main" id="{EACFBD62-0959-BA4A-B6D1-154E08C68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508EE7-A0E7-D74B-A558-B271DF2C4C4A}" type="datetimeFigureOut">
              <a:rPr lang="x-none" smtClean="0"/>
              <a:t>2/13/2022</a:t>
            </a:fld>
            <a:endParaRPr lang="x-none"/>
          </a:p>
        </p:txBody>
      </p:sp>
      <p:sp>
        <p:nvSpPr>
          <p:cNvPr id="5" name="Footer Placeholder 4">
            <a:extLst>
              <a:ext uri="{FF2B5EF4-FFF2-40B4-BE49-F238E27FC236}">
                <a16:creationId xmlns:a16="http://schemas.microsoft.com/office/drawing/2014/main" id="{0D774806-5F3E-BE4C-BB3E-D51A3A9B6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902AA275-1439-B641-B0E2-3E51B1E31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283FB-6DC2-0249-962E-FFF51512E5D2}" type="slidenum">
              <a:rPr lang="x-none" smtClean="0"/>
              <a:t>‹#›</a:t>
            </a:fld>
            <a:endParaRPr lang="x-none"/>
          </a:p>
        </p:txBody>
      </p:sp>
      <p:sp>
        <p:nvSpPr>
          <p:cNvPr id="9" name="Rectangle 8">
            <a:extLst>
              <a:ext uri="{FF2B5EF4-FFF2-40B4-BE49-F238E27FC236}">
                <a16:creationId xmlns:a16="http://schemas.microsoft.com/office/drawing/2014/main" id="{422212D0-F265-0E41-B990-82CE40B33E33}"/>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Tree>
    <p:extLst>
      <p:ext uri="{BB962C8B-B14F-4D97-AF65-F5344CB8AC3E}">
        <p14:creationId xmlns:p14="http://schemas.microsoft.com/office/powerpoint/2010/main" val="31633956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B34A1E-A4A2-2D4A-9D85-1E3E557818D4}"/>
              </a:ext>
            </a:extLst>
          </p:cNvPr>
          <p:cNvPicPr>
            <a:picLocks noChangeAspect="1"/>
          </p:cNvPicPr>
          <p:nvPr/>
        </p:nvPicPr>
        <p:blipFill>
          <a:blip r:embed="rId14"/>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C29E6-4FCB-2845-BF22-D83D87980FEA}" type="datetime1">
              <a:rPr lang="en-US" smtClean="0"/>
              <a:t>2/13/2022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EAAFE79-0F59-BC47-A038-EDA78F95D43E}" type="slidenum">
              <a:rPr lang="en-US" smtClean="0"/>
              <a:pPr/>
              <a:t>‹#›</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1D3D-F011-47C0-9290-685F7D9F6412}" type="slidenum">
              <a:rPr lang="en-US" smtClean="0"/>
              <a:t>‹#›</a:t>
            </a:fld>
            <a:endParaRPr lang="en-US" dirty="0"/>
          </a:p>
        </p:txBody>
      </p:sp>
      <p:sp>
        <p:nvSpPr>
          <p:cNvPr id="11" name="Rectangle 10">
            <a:extLst>
              <a:ext uri="{FF2B5EF4-FFF2-40B4-BE49-F238E27FC236}">
                <a16:creationId xmlns:a16="http://schemas.microsoft.com/office/drawing/2014/main" id="{519207C1-EF3A-474B-9260-57BDCDAABA5F}"/>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
        <p:nvSpPr>
          <p:cNvPr id="9" name="TextBox 8"/>
          <p:cNvSpPr txBox="1"/>
          <p:nvPr userDrawn="1"/>
        </p:nvSpPr>
        <p:spPr>
          <a:xfrm>
            <a:off x="0" y="-76200"/>
            <a:ext cx="5892800" cy="338554"/>
          </a:xfrm>
          <a:prstGeom prst="rect">
            <a:avLst/>
          </a:prstGeom>
          <a:noFill/>
        </p:spPr>
        <p:txBody>
          <a:bodyPr wrap="square" rtlCol="0">
            <a:spAutoFit/>
          </a:bodyPr>
          <a:lstStyle/>
          <a:p>
            <a:r>
              <a:rPr lang="en-US" sz="1600" b="1" dirty="0">
                <a:solidFill>
                  <a:schemeClr val="bg1"/>
                </a:solidFill>
              </a:rPr>
              <a:t>Data</a:t>
            </a:r>
            <a:r>
              <a:rPr lang="en-US" sz="1600" b="1" baseline="0" dirty="0">
                <a:solidFill>
                  <a:schemeClr val="bg1"/>
                </a:solidFill>
              </a:rPr>
              <a:t> Structures and Algorithms</a:t>
            </a:r>
            <a:endParaRPr lang="en-US" sz="1600" b="1" dirty="0">
              <a:solidFill>
                <a:schemeClr val="bg1"/>
              </a:solidFill>
            </a:endParaRPr>
          </a:p>
        </p:txBody>
      </p:sp>
    </p:spTree>
    <p:extLst>
      <p:ext uri="{BB962C8B-B14F-4D97-AF65-F5344CB8AC3E}">
        <p14:creationId xmlns:p14="http://schemas.microsoft.com/office/powerpoint/2010/main" val="172836861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t="78333" r="73809"/>
          <a:stretch/>
        </p:blipFill>
        <p:spPr>
          <a:xfrm>
            <a:off x="0" y="5410200"/>
            <a:ext cx="3266831" cy="1447800"/>
          </a:xfrm>
          <a:prstGeom prst="rect">
            <a:avLst/>
          </a:prstGeom>
        </p:spPr>
      </p:pic>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C29E6-4FCB-2845-BF22-D83D87980FEA}" type="datetime1">
              <a:rPr lang="en-US" smtClean="0"/>
              <a:t>2/13/2022</a:t>
            </a:fld>
            <a:endParaRPr lang="en-US" dirty="0"/>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73810" b="76667"/>
          <a:stretch/>
        </p:blipFill>
        <p:spPr>
          <a:xfrm>
            <a:off x="8920122" y="0"/>
            <a:ext cx="3271879" cy="1561578"/>
          </a:xfrm>
          <a:prstGeom prst="rect">
            <a:avLst/>
          </a:prstGeom>
        </p:spPr>
      </p:pic>
      <p:sp>
        <p:nvSpPr>
          <p:cNvPr id="3" name="TextBox 2"/>
          <p:cNvSpPr txBox="1"/>
          <p:nvPr/>
        </p:nvSpPr>
        <p:spPr>
          <a:xfrm>
            <a:off x="0" y="0"/>
            <a:ext cx="12192000" cy="338554"/>
          </a:xfrm>
          <a:prstGeom prst="rect">
            <a:avLst/>
          </a:prstGeom>
          <a:noFill/>
        </p:spPr>
        <p:txBody>
          <a:bodyPr wrap="square" rtlCol="0">
            <a:spAutoFit/>
          </a:bodyPr>
          <a:lstStyle/>
          <a:p>
            <a:r>
              <a:rPr lang="en-US" sz="1600" b="1" dirty="0">
                <a:solidFill>
                  <a:schemeClr val="tx1"/>
                </a:solidFill>
              </a:rPr>
              <a:t>Subject Name</a:t>
            </a:r>
          </a:p>
        </p:txBody>
      </p:sp>
      <p:sp>
        <p:nvSpPr>
          <p:cNvPr id="7" name="TextBox 6"/>
          <p:cNvSpPr txBox="1"/>
          <p:nvPr/>
        </p:nvSpPr>
        <p:spPr>
          <a:xfrm>
            <a:off x="0" y="6519446"/>
            <a:ext cx="12192000" cy="338554"/>
          </a:xfrm>
          <a:prstGeom prst="rect">
            <a:avLst/>
          </a:prstGeom>
          <a:noFill/>
        </p:spPr>
        <p:txBody>
          <a:bodyPr wrap="square" rtlCol="0">
            <a:spAutoFit/>
          </a:bodyPr>
          <a:lstStyle/>
          <a:p>
            <a:pPr algn="r"/>
            <a:r>
              <a:rPr lang="en-US" sz="1600" b="1" dirty="0">
                <a:solidFill>
                  <a:schemeClr val="tx1"/>
                </a:solidFill>
              </a:rPr>
              <a:t>SLIIT </a:t>
            </a:r>
            <a:r>
              <a:rPr lang="en-US" sz="1600" b="1" baseline="0" dirty="0">
                <a:solidFill>
                  <a:schemeClr val="tx1"/>
                </a:solidFill>
              </a:rPr>
              <a:t> - Faculty of Computing</a:t>
            </a:r>
            <a:endParaRPr lang="en-US" sz="1600" b="1" dirty="0">
              <a:solidFill>
                <a:schemeClr val="tx1"/>
              </a:solidFill>
            </a:endParaRPr>
          </a:p>
        </p:txBody>
      </p:sp>
      <p:sp>
        <p:nvSpPr>
          <p:cNvPr id="5" name="Rectangle 4"/>
          <p:cNvSpPr/>
          <p:nvPr/>
        </p:nvSpPr>
        <p:spPr>
          <a:xfrm>
            <a:off x="8331200" y="76200"/>
            <a:ext cx="3657600" cy="914400"/>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29997" b="23330"/>
          <a:stretch/>
        </p:blipFill>
        <p:spPr>
          <a:xfrm>
            <a:off x="8331201" y="76200"/>
            <a:ext cx="3657143" cy="914400"/>
          </a:xfrm>
          <a:prstGeom prst="rect">
            <a:avLst/>
          </a:prstGeom>
        </p:spPr>
      </p:pic>
    </p:spTree>
    <p:extLst>
      <p:ext uri="{BB962C8B-B14F-4D97-AF65-F5344CB8AC3E}">
        <p14:creationId xmlns:p14="http://schemas.microsoft.com/office/powerpoint/2010/main" val="4229572875"/>
      </p:ext>
    </p:extLst>
  </p:cSld>
  <p:clrMap bg1="lt1" tx1="dk1" bg2="lt2" tx2="dk2" accent1="accent1" accent2="accent2" accent3="accent3" accent4="accent4" accent5="accent5" accent6="accent6" hlink="hlink" folHlink="folHlink"/>
  <p:sldLayoutIdLst>
    <p:sldLayoutId id="2147483673" r:id="rId1"/>
    <p:sldLayoutId id="2147483686"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t="93000"/>
          <a:stretch/>
        </p:blipFill>
        <p:spPr>
          <a:xfrm>
            <a:off x="0" y="6400801"/>
            <a:ext cx="12192000" cy="457201"/>
          </a:xfrm>
          <a:prstGeom prst="rect">
            <a:avLst/>
          </a:prstGeom>
        </p:spPr>
      </p:pic>
      <p:sp>
        <p:nvSpPr>
          <p:cNvPr id="2" name="Title Placeholder 1"/>
          <p:cNvSpPr>
            <a:spLocks noGrp="1"/>
          </p:cNvSpPr>
          <p:nvPr>
            <p:ph type="title"/>
          </p:nvPr>
        </p:nvSpPr>
        <p:spPr>
          <a:xfrm>
            <a:off x="838200" y="365125"/>
            <a:ext cx="10515600" cy="1082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C29E6-4FCB-2845-BF22-D83D87980FEA}" type="datetime1">
              <a:rPr lang="en-US" smtClean="0"/>
              <a:t>2/13/2022</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EAAFE79-0F59-BC47-A038-EDA78F95D43E}" type="slidenum">
              <a:rPr lang="en-US" smtClean="0"/>
              <a:pPr/>
              <a:t>‹#›</a:t>
            </a:fld>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1D3D-F011-47C0-9290-685F7D9F6412}" type="slidenum">
              <a:rPr lang="en-US" smtClean="0"/>
              <a:t>‹#›</a:t>
            </a:fld>
            <a:endParaRPr lang="en-US" dirty="0"/>
          </a:p>
        </p:txBody>
      </p:sp>
      <p:pic>
        <p:nvPicPr>
          <p:cNvPr id="7" name="Picture 6"/>
          <p:cNvPicPr>
            <a:picLocks noChangeAspect="1"/>
          </p:cNvPicPr>
          <p:nvPr/>
        </p:nvPicPr>
        <p:blipFill rotWithShape="1">
          <a:blip r:embed="rId14" cstate="print">
            <a:extLst>
              <a:ext uri="{28A0092B-C50C-407E-A947-70E740481C1C}">
                <a14:useLocalDpi xmlns:a14="http://schemas.microsoft.com/office/drawing/2010/main" val="0"/>
              </a:ext>
            </a:extLst>
          </a:blip>
          <a:srcRect t="29997" b="23330"/>
          <a:stretch/>
        </p:blipFill>
        <p:spPr>
          <a:xfrm>
            <a:off x="10160000" y="0"/>
            <a:ext cx="2032000" cy="508064"/>
          </a:xfrm>
          <a:prstGeom prst="rect">
            <a:avLst/>
          </a:prstGeom>
        </p:spPr>
      </p:pic>
      <p:sp>
        <p:nvSpPr>
          <p:cNvPr id="11" name="TextBox 10"/>
          <p:cNvSpPr txBox="1"/>
          <p:nvPr/>
        </p:nvSpPr>
        <p:spPr>
          <a:xfrm>
            <a:off x="0" y="6553200"/>
            <a:ext cx="12192000" cy="338554"/>
          </a:xfrm>
          <a:prstGeom prst="rect">
            <a:avLst/>
          </a:prstGeom>
          <a:noFill/>
        </p:spPr>
        <p:txBody>
          <a:bodyPr wrap="square" rtlCol="0">
            <a:spAutoFit/>
          </a:bodyPr>
          <a:lstStyle/>
          <a:p>
            <a:pPr algn="r"/>
            <a:r>
              <a:rPr lang="en-US" sz="1600" b="1" dirty="0">
                <a:solidFill>
                  <a:srgbClr val="E87A23"/>
                </a:solidFill>
              </a:rPr>
              <a:t>SLIIT </a:t>
            </a:r>
            <a:r>
              <a:rPr lang="en-US" sz="1600" b="1" baseline="0" dirty="0">
                <a:solidFill>
                  <a:srgbClr val="E87A23"/>
                </a:solidFill>
              </a:rPr>
              <a:t> - Faculty of Computing</a:t>
            </a:r>
            <a:endParaRPr lang="en-US" sz="1600" b="1" dirty="0">
              <a:solidFill>
                <a:srgbClr val="E87A23"/>
              </a:solidFill>
            </a:endParaRPr>
          </a:p>
        </p:txBody>
      </p:sp>
      <p:pic>
        <p:nvPicPr>
          <p:cNvPr id="12" name="Picture 11"/>
          <p:cNvPicPr>
            <a:picLocks noChangeAspect="1"/>
          </p:cNvPicPr>
          <p:nvPr/>
        </p:nvPicPr>
        <p:blipFill rotWithShape="1">
          <a:blip r:embed="rId13" cstate="print">
            <a:extLst>
              <a:ext uri="{28A0092B-C50C-407E-A947-70E740481C1C}">
                <a14:useLocalDpi xmlns:a14="http://schemas.microsoft.com/office/drawing/2010/main" val="0"/>
              </a:ext>
            </a:extLst>
          </a:blip>
          <a:srcRect t="93000"/>
          <a:stretch/>
        </p:blipFill>
        <p:spPr>
          <a:xfrm rot="10800000">
            <a:off x="0" y="-2"/>
            <a:ext cx="10160000" cy="457201"/>
          </a:xfrm>
          <a:prstGeom prst="rect">
            <a:avLst/>
          </a:prstGeom>
        </p:spPr>
      </p:pic>
      <p:sp>
        <p:nvSpPr>
          <p:cNvPr id="10" name="TextBox 9"/>
          <p:cNvSpPr txBox="1"/>
          <p:nvPr userDrawn="1"/>
        </p:nvSpPr>
        <p:spPr>
          <a:xfrm>
            <a:off x="0" y="-76200"/>
            <a:ext cx="5892800" cy="338554"/>
          </a:xfrm>
          <a:prstGeom prst="rect">
            <a:avLst/>
          </a:prstGeom>
          <a:noFill/>
        </p:spPr>
        <p:txBody>
          <a:bodyPr wrap="square" rtlCol="0">
            <a:spAutoFit/>
          </a:bodyPr>
          <a:lstStyle/>
          <a:p>
            <a:r>
              <a:rPr lang="en-US" sz="1600" b="1" dirty="0">
                <a:solidFill>
                  <a:schemeClr val="bg1"/>
                </a:solidFill>
              </a:rPr>
              <a:t>Data</a:t>
            </a:r>
            <a:r>
              <a:rPr lang="en-US" sz="1600" b="1" baseline="0" dirty="0">
                <a:solidFill>
                  <a:schemeClr val="bg1"/>
                </a:solidFill>
              </a:rPr>
              <a:t> Structures and Algorithms</a:t>
            </a:r>
            <a:endParaRPr lang="en-US" sz="1600" b="1" dirty="0">
              <a:solidFill>
                <a:schemeClr val="bg1"/>
              </a:solidFill>
            </a:endParaRPr>
          </a:p>
        </p:txBody>
      </p:sp>
      <p:cxnSp>
        <p:nvCxnSpPr>
          <p:cNvPr id="17" name="Straight Connector 16"/>
          <p:cNvCxnSpPr/>
          <p:nvPr/>
        </p:nvCxnSpPr>
        <p:spPr>
          <a:xfrm>
            <a:off x="838200" y="1447800"/>
            <a:ext cx="10515600" cy="0"/>
          </a:xfrm>
          <a:prstGeom prst="line">
            <a:avLst/>
          </a:prstGeom>
          <a:ln w="19050">
            <a:solidFill>
              <a:srgbClr val="242D66"/>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9648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B34A1E-A4A2-2D4A-9D85-1E3E557818D4}"/>
              </a:ext>
            </a:extLst>
          </p:cNvPr>
          <p:cNvPicPr>
            <a:picLocks noChangeAspect="1"/>
          </p:cNvPicPr>
          <p:nvPr/>
        </p:nvPicPr>
        <p:blipFill>
          <a:blip r:embed="rId15"/>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C29E6-4FCB-2845-BF22-D83D87980FEA}" type="datetime1">
              <a:rPr lang="en-US" smtClean="0"/>
              <a:t>2/13/2022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EAAFE79-0F59-BC47-A038-EDA78F95D43E}" type="slidenum">
              <a:rPr lang="en-US" smtClean="0"/>
              <a:pPr/>
              <a:t>‹#›</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1D3D-F011-47C0-9290-685F7D9F6412}" type="slidenum">
              <a:rPr lang="en-US" smtClean="0"/>
              <a:t>‹#›</a:t>
            </a:fld>
            <a:endParaRPr lang="en-US" dirty="0"/>
          </a:p>
        </p:txBody>
      </p:sp>
      <p:sp>
        <p:nvSpPr>
          <p:cNvPr id="11" name="Rectangle 10">
            <a:extLst>
              <a:ext uri="{FF2B5EF4-FFF2-40B4-BE49-F238E27FC236}">
                <a16:creationId xmlns:a16="http://schemas.microsoft.com/office/drawing/2014/main" id="{519207C1-EF3A-474B-9260-57BDCDAABA5F}"/>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Tree>
    <p:extLst>
      <p:ext uri="{BB962C8B-B14F-4D97-AF65-F5344CB8AC3E}">
        <p14:creationId xmlns:p14="http://schemas.microsoft.com/office/powerpoint/2010/main" val="110744130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A94FB-7FC2-9040-BFDD-F92060F74249}"/>
              </a:ext>
            </a:extLst>
          </p:cNvPr>
          <p:cNvPicPr>
            <a:picLocks noChangeAspect="1"/>
          </p:cNvPicPr>
          <p:nvPr/>
        </p:nvPicPr>
        <p:blipFill>
          <a:blip r:embed="rId13"/>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56595381-8FBB-074E-85C0-EC0EE065C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D59B-C6C2-C84A-A9B5-AB286FEC8FEA}" type="datetimeFigureOut">
              <a:rPr lang="x-none" smtClean="0"/>
              <a:t>2/13/2022</a:t>
            </a:fld>
            <a:endParaRPr lang="x-none"/>
          </a:p>
        </p:txBody>
      </p:sp>
      <p:sp>
        <p:nvSpPr>
          <p:cNvPr id="11" name="Rectangle 10">
            <a:extLst>
              <a:ext uri="{FF2B5EF4-FFF2-40B4-BE49-F238E27FC236}">
                <a16:creationId xmlns:a16="http://schemas.microsoft.com/office/drawing/2014/main" id="{AD468D55-7135-BC4F-B4E1-521E101CC930}"/>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
        <p:nvSpPr>
          <p:cNvPr id="7" name="Title Placeholder 1">
            <a:extLst>
              <a:ext uri="{FF2B5EF4-FFF2-40B4-BE49-F238E27FC236}">
                <a16:creationId xmlns:a16="http://schemas.microsoft.com/office/drawing/2014/main" id="{EEDC7D24-32C7-4B48-9F10-434887CD4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A26083DB-7BD6-3E47-B765-25CEE4F6A7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71717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3C112A89-9EC2-174D-A580-055329B18A84}"/>
              </a:ext>
            </a:extLst>
          </p:cNvPr>
          <p:cNvPicPr>
            <a:picLocks noChangeAspect="1"/>
          </p:cNvPicPr>
          <p:nvPr/>
        </p:nvPicPr>
        <p:blipFill>
          <a:blip r:embed="rId13"/>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3E6AAD40-79E3-9A4C-A0B7-F3988464D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5BACE-BCC1-184F-A700-DFA15150D1CF}" type="datetimeFigureOut">
              <a:rPr lang="x-none" smtClean="0"/>
              <a:t>2/13/2022</a:t>
            </a:fld>
            <a:endParaRPr lang="x-none"/>
          </a:p>
        </p:txBody>
      </p:sp>
      <p:sp>
        <p:nvSpPr>
          <p:cNvPr id="5" name="Footer Placeholder 4">
            <a:extLst>
              <a:ext uri="{FF2B5EF4-FFF2-40B4-BE49-F238E27FC236}">
                <a16:creationId xmlns:a16="http://schemas.microsoft.com/office/drawing/2014/main" id="{82E49F6B-E24B-774B-9985-5552F8469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CD308542-B565-C84C-A36F-281CEF297D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37ECD-691F-C34D-A1DE-BB16D10A8AA5}" type="slidenum">
              <a:rPr lang="x-none" smtClean="0"/>
              <a:t>‹#›</a:t>
            </a:fld>
            <a:endParaRPr lang="x-none"/>
          </a:p>
        </p:txBody>
      </p:sp>
      <p:sp>
        <p:nvSpPr>
          <p:cNvPr id="11" name="Rectangle 10">
            <a:extLst>
              <a:ext uri="{FF2B5EF4-FFF2-40B4-BE49-F238E27FC236}">
                <a16:creationId xmlns:a16="http://schemas.microsoft.com/office/drawing/2014/main" id="{E286BD2B-3DFA-E24B-97EC-B151268D4BE7}"/>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
        <p:nvSpPr>
          <p:cNvPr id="12" name="Title Placeholder 1">
            <a:extLst>
              <a:ext uri="{FF2B5EF4-FFF2-40B4-BE49-F238E27FC236}">
                <a16:creationId xmlns:a16="http://schemas.microsoft.com/office/drawing/2014/main" id="{1AFE1AAF-B956-2C44-8FEC-72B4E552A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2253E3D6-10BE-B648-833C-3BF1365C41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83645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8F007-7DE3-274D-A759-C85F4A3D7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dirty="0"/>
          </a:p>
        </p:txBody>
      </p:sp>
      <p:sp>
        <p:nvSpPr>
          <p:cNvPr id="3" name="Text Placeholder 2">
            <a:extLst>
              <a:ext uri="{FF2B5EF4-FFF2-40B4-BE49-F238E27FC236}">
                <a16:creationId xmlns:a16="http://schemas.microsoft.com/office/drawing/2014/main" id="{F458BE09-632D-9449-A1BC-9BBF5B79E8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AB0036BD-8DAB-C741-AFAB-244B0E3FE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73857D-35DE-2841-B0CC-CEA21A2C42EA}" type="datetimeFigureOut">
              <a:rPr lang="x-none" smtClean="0"/>
              <a:t>2/13/2022</a:t>
            </a:fld>
            <a:endParaRPr lang="x-none"/>
          </a:p>
        </p:txBody>
      </p:sp>
      <p:sp>
        <p:nvSpPr>
          <p:cNvPr id="5" name="Footer Placeholder 4">
            <a:extLst>
              <a:ext uri="{FF2B5EF4-FFF2-40B4-BE49-F238E27FC236}">
                <a16:creationId xmlns:a16="http://schemas.microsoft.com/office/drawing/2014/main" id="{486F951D-0855-E84D-B3BF-384FC776C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AE69BDA5-4D6A-6540-A2F0-AA9E8471A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FFDDF-8D4E-5B40-B928-64006565797F}" type="slidenum">
              <a:rPr lang="x-none" smtClean="0"/>
              <a:t>‹#›</a:t>
            </a:fld>
            <a:endParaRPr lang="x-none"/>
          </a:p>
        </p:txBody>
      </p:sp>
      <p:pic>
        <p:nvPicPr>
          <p:cNvPr id="8" name="Picture 7" descr="A close up of a logo&#10;&#10;Description automatically generated">
            <a:extLst>
              <a:ext uri="{FF2B5EF4-FFF2-40B4-BE49-F238E27FC236}">
                <a16:creationId xmlns:a16="http://schemas.microsoft.com/office/drawing/2014/main" id="{461CC28C-7FEA-9C48-8321-A2967CF0E1A4}"/>
              </a:ext>
            </a:extLst>
          </p:cNvPr>
          <p:cNvPicPr>
            <a:picLocks noChangeAspect="1"/>
          </p:cNvPicPr>
          <p:nvPr/>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284268859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1D8C171-AFBF-974D-AEA8-02ADF2B99123}"/>
              </a:ext>
            </a:extLst>
          </p:cNvPr>
          <p:cNvPicPr>
            <a:picLocks noChangeAspect="1"/>
          </p:cNvPicPr>
          <p:nvPr/>
        </p:nvPicPr>
        <p:blipFill>
          <a:blip r:embed="rId13"/>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8422662D-6CBD-3E40-8908-73A2E18005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0F6062-965F-0D4F-9928-5BD13379ABC1}" type="datetimeFigureOut">
              <a:rPr lang="x-none" smtClean="0"/>
              <a:t>2/13/2022</a:t>
            </a:fld>
            <a:endParaRPr lang="x-none"/>
          </a:p>
        </p:txBody>
      </p:sp>
      <p:sp>
        <p:nvSpPr>
          <p:cNvPr id="5" name="Footer Placeholder 4">
            <a:extLst>
              <a:ext uri="{FF2B5EF4-FFF2-40B4-BE49-F238E27FC236}">
                <a16:creationId xmlns:a16="http://schemas.microsoft.com/office/drawing/2014/main" id="{C39A0E31-479D-AC42-8143-0F5CF079B6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900B0FD9-7401-9440-955C-2CC29D60A1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662C7-B6AF-AC44-9DED-1AD9FB7CAF7F}" type="slidenum">
              <a:rPr lang="x-none" smtClean="0"/>
              <a:t>‹#›</a:t>
            </a:fld>
            <a:endParaRPr lang="x-none"/>
          </a:p>
        </p:txBody>
      </p:sp>
      <p:sp>
        <p:nvSpPr>
          <p:cNvPr id="9" name="Rectangle 8">
            <a:extLst>
              <a:ext uri="{FF2B5EF4-FFF2-40B4-BE49-F238E27FC236}">
                <a16:creationId xmlns:a16="http://schemas.microsoft.com/office/drawing/2014/main" id="{63CBA682-B826-3E41-9370-D9CBAB4FDEDF}"/>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
        <p:nvSpPr>
          <p:cNvPr id="11" name="Title Placeholder 1">
            <a:extLst>
              <a:ext uri="{FF2B5EF4-FFF2-40B4-BE49-F238E27FC236}">
                <a16:creationId xmlns:a16="http://schemas.microsoft.com/office/drawing/2014/main" id="{32C0FA02-C8CF-7F45-AE8B-B2EE204AAA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D46E731A-CE3E-B047-95B9-5CD6C76C5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74256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05B99923-15BA-134C-A26E-798F1F214A1A}"/>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65B91AB-3B31-9743-8C35-730D678896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dirty="0"/>
          </a:p>
        </p:txBody>
      </p:sp>
      <p:sp>
        <p:nvSpPr>
          <p:cNvPr id="3" name="Text Placeholder 2">
            <a:extLst>
              <a:ext uri="{FF2B5EF4-FFF2-40B4-BE49-F238E27FC236}">
                <a16:creationId xmlns:a16="http://schemas.microsoft.com/office/drawing/2014/main" id="{DB06FF73-2D81-0B42-9348-3A8E1D32B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4" name="Date Placeholder 3">
            <a:extLst>
              <a:ext uri="{FF2B5EF4-FFF2-40B4-BE49-F238E27FC236}">
                <a16:creationId xmlns:a16="http://schemas.microsoft.com/office/drawing/2014/main" id="{B161256E-C902-AD42-BDEB-13343E4BC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5DC97-A767-544C-9764-3EEE73DE9AFA}" type="datetimeFigureOut">
              <a:rPr lang="x-none" smtClean="0"/>
              <a:t>2/13/2022</a:t>
            </a:fld>
            <a:endParaRPr lang="x-none"/>
          </a:p>
        </p:txBody>
      </p:sp>
      <p:sp>
        <p:nvSpPr>
          <p:cNvPr id="5" name="Footer Placeholder 4">
            <a:extLst>
              <a:ext uri="{FF2B5EF4-FFF2-40B4-BE49-F238E27FC236}">
                <a16:creationId xmlns:a16="http://schemas.microsoft.com/office/drawing/2014/main" id="{E5DC7C78-7AD8-E04D-A513-C62A6B2487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69041801-4721-A24F-ABFD-D1005DADBE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B4329-AB88-B742-96E2-B0214C0955D2}" type="slidenum">
              <a:rPr lang="x-none" smtClean="0"/>
              <a:t>‹#›</a:t>
            </a:fld>
            <a:endParaRPr lang="x-none"/>
          </a:p>
        </p:txBody>
      </p:sp>
      <p:sp>
        <p:nvSpPr>
          <p:cNvPr id="9" name="Rectangle 8">
            <a:extLst>
              <a:ext uri="{FF2B5EF4-FFF2-40B4-BE49-F238E27FC236}">
                <a16:creationId xmlns:a16="http://schemas.microsoft.com/office/drawing/2014/main" id="{21EF6DBD-0254-ED49-B186-A6DECAB5ADDC}"/>
              </a:ext>
            </a:extLst>
          </p:cNvPr>
          <p:cNvSpPr/>
          <p:nvPr/>
        </p:nvSpPr>
        <p:spPr>
          <a:xfrm>
            <a:off x="3438283" y="6489700"/>
            <a:ext cx="8682597" cy="365125"/>
          </a:xfrm>
          <a:prstGeom prst="rect">
            <a:avLst/>
          </a:prstGeom>
          <a:solidFill>
            <a:srgbClr val="252D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Module Code | Module Name | Lecture Title | Lecturer</a:t>
            </a:r>
          </a:p>
        </p:txBody>
      </p:sp>
    </p:spTree>
    <p:extLst>
      <p:ext uri="{BB962C8B-B14F-4D97-AF65-F5344CB8AC3E}">
        <p14:creationId xmlns:p14="http://schemas.microsoft.com/office/powerpoint/2010/main" val="248766154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gif"/><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8.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210235" y="2196789"/>
            <a:ext cx="9368117" cy="815352"/>
          </a:xfrm>
        </p:spPr>
        <p:txBody>
          <a:bodyPr/>
          <a:lstStyle/>
          <a:p>
            <a:r>
              <a:rPr lang="en-US" sz="3600" b="1" dirty="0">
                <a:latin typeface="Garamond" panose="02020404030301010803" pitchFamily="18" charset="0"/>
              </a:rPr>
              <a:t>IT2070 – Data Structures and Algorithms</a:t>
            </a:r>
          </a:p>
        </p:txBody>
      </p:sp>
      <p:sp>
        <p:nvSpPr>
          <p:cNvPr id="6" name="Text Placeholder 5"/>
          <p:cNvSpPr>
            <a:spLocks noGrp="1"/>
          </p:cNvSpPr>
          <p:nvPr>
            <p:ph type="body" sz="quarter" idx="14"/>
          </p:nvPr>
        </p:nvSpPr>
        <p:spPr>
          <a:xfrm>
            <a:off x="2519861" y="3012141"/>
            <a:ext cx="7195151" cy="1991724"/>
          </a:xfrm>
        </p:spPr>
        <p:txBody>
          <a:bodyPr/>
          <a:lstStyle/>
          <a:p>
            <a:pPr algn="ctr"/>
            <a:r>
              <a:rPr lang="en-US" sz="2400" b="1" dirty="0">
                <a:latin typeface="Garamond" panose="02020404030301010803" pitchFamily="18" charset="0"/>
              </a:rPr>
              <a:t>Lecture 02</a:t>
            </a:r>
          </a:p>
          <a:p>
            <a:pPr algn="ctr"/>
            <a:r>
              <a:rPr lang="en-US" sz="2400" b="1" dirty="0">
                <a:latin typeface="Garamond" panose="02020404030301010803" pitchFamily="18" charset="0"/>
              </a:rPr>
              <a:t>Introduction to Queue</a:t>
            </a:r>
          </a:p>
          <a:p>
            <a:pPr algn="ctr"/>
            <a:endParaRPr lang="en-US" sz="2400" b="1" dirty="0">
              <a:latin typeface="Garamond" panose="02020404030301010803" pitchFamily="18" charset="0"/>
            </a:endParaRPr>
          </a:p>
        </p:txBody>
      </p:sp>
      <p:sp>
        <p:nvSpPr>
          <p:cNvPr id="4" name="Slide Number Placeholder 3"/>
          <p:cNvSpPr>
            <a:spLocks noGrp="1"/>
          </p:cNvSpPr>
          <p:nvPr>
            <p:ph type="sldNum" sz="quarter" idx="4294967295"/>
          </p:nvPr>
        </p:nvSpPr>
        <p:spPr>
          <a:xfrm>
            <a:off x="10648950" y="5624513"/>
            <a:ext cx="1543050" cy="274637"/>
          </a:xfrm>
          <a:prstGeom prst="rect">
            <a:avLst/>
          </a:prstGeom>
        </p:spPr>
        <p:txBody>
          <a:bodyPr/>
          <a:lstStyle/>
          <a:p>
            <a:fld id="{51A71D3D-F011-47C0-9290-685F7D9F6412}" type="slidenum">
              <a:rPr lang="en-US" smtClean="0"/>
              <a:t>1</a:t>
            </a:fld>
            <a:endParaRPr lang="en-US"/>
          </a:p>
        </p:txBody>
      </p:sp>
    </p:spTree>
    <p:extLst>
      <p:ext uri="{BB962C8B-B14F-4D97-AF65-F5344CB8AC3E}">
        <p14:creationId xmlns:p14="http://schemas.microsoft.com/office/powerpoint/2010/main" val="1470103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Queue – Implementation - insert</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10</a:t>
            </a:fld>
            <a:endParaRPr lang="en-US"/>
          </a:p>
        </p:txBody>
      </p:sp>
      <p:sp>
        <p:nvSpPr>
          <p:cNvPr id="18" name="TextBox 17"/>
          <p:cNvSpPr txBox="1"/>
          <p:nvPr/>
        </p:nvSpPr>
        <p:spPr>
          <a:xfrm>
            <a:off x="2155158" y="1533465"/>
            <a:ext cx="4642300" cy="5170646"/>
          </a:xfrm>
          <a:prstGeom prst="rect">
            <a:avLst/>
          </a:prstGeom>
          <a:solidFill>
            <a:schemeClr val="bg1">
              <a:lumMod val="85000"/>
            </a:schemeClr>
          </a:solidFill>
        </p:spPr>
        <p:txBody>
          <a:bodyPr wrap="square" rtlCol="0">
            <a:spAutoFit/>
          </a:bodyPr>
          <a:lstStyle/>
          <a:p>
            <a:r>
              <a:rPr lang="en-US" dirty="0"/>
              <a:t>class </a:t>
            </a:r>
            <a:r>
              <a:rPr lang="en-US" dirty="0" err="1"/>
              <a:t>QueueX</a:t>
            </a:r>
            <a:r>
              <a:rPr lang="en-US" dirty="0"/>
              <a:t> {</a:t>
            </a:r>
          </a:p>
          <a:p>
            <a:r>
              <a:rPr lang="en-US" sz="1400" dirty="0"/>
              <a:t>         private </a:t>
            </a:r>
            <a:r>
              <a:rPr lang="en-US" sz="1400" dirty="0" err="1"/>
              <a:t>int</a:t>
            </a:r>
            <a:r>
              <a:rPr lang="en-US" sz="1400" dirty="0"/>
              <a:t> </a:t>
            </a:r>
            <a:r>
              <a:rPr lang="en-US" sz="1400" dirty="0" err="1"/>
              <a:t>maxSize</a:t>
            </a:r>
            <a:r>
              <a:rPr lang="en-US" sz="1400" dirty="0"/>
              <a:t>;    // size of queue array</a:t>
            </a:r>
          </a:p>
          <a:p>
            <a:r>
              <a:rPr lang="en-US" sz="1400" dirty="0"/>
              <a:t>         private </a:t>
            </a:r>
            <a:r>
              <a:rPr lang="en-US" sz="1400" dirty="0" err="1"/>
              <a:t>int</a:t>
            </a:r>
            <a:r>
              <a:rPr lang="en-US" sz="1400" dirty="0"/>
              <a:t> [] </a:t>
            </a:r>
            <a:r>
              <a:rPr lang="en-US" sz="1400" dirty="0" err="1"/>
              <a:t>queArray</a:t>
            </a:r>
            <a:r>
              <a:rPr lang="en-US" sz="1400" dirty="0"/>
              <a:t>;</a:t>
            </a:r>
          </a:p>
          <a:p>
            <a:r>
              <a:rPr lang="en-US" sz="1400" dirty="0"/>
              <a:t>         private </a:t>
            </a:r>
            <a:r>
              <a:rPr lang="en-US" sz="1400" dirty="0" err="1"/>
              <a:t>int</a:t>
            </a:r>
            <a:r>
              <a:rPr lang="en-US" sz="1400" dirty="0"/>
              <a:t> front;           //front of the queue </a:t>
            </a:r>
          </a:p>
          <a:p>
            <a:r>
              <a:rPr lang="en-US" sz="1400" dirty="0"/>
              <a:t>         private </a:t>
            </a:r>
            <a:r>
              <a:rPr lang="en-US" sz="1400" dirty="0" err="1"/>
              <a:t>int</a:t>
            </a:r>
            <a:r>
              <a:rPr lang="en-US" sz="1400" dirty="0"/>
              <a:t> rear;           //rear of the queue</a:t>
            </a:r>
          </a:p>
          <a:p>
            <a:r>
              <a:rPr lang="en-US" sz="1400" dirty="0"/>
              <a:t>         private </a:t>
            </a:r>
            <a:r>
              <a:rPr lang="en-US" sz="1400" dirty="0" err="1"/>
              <a:t>int</a:t>
            </a:r>
            <a:r>
              <a:rPr lang="en-US" sz="1400" dirty="0"/>
              <a:t> nItems;  //no of items of the queue</a:t>
            </a:r>
          </a:p>
          <a:p>
            <a:endParaRPr lang="en-US" sz="1400" dirty="0"/>
          </a:p>
          <a:p>
            <a:r>
              <a:rPr lang="en-US" sz="1400" dirty="0"/>
              <a:t>         </a:t>
            </a:r>
            <a:r>
              <a:rPr lang="en-US" sz="1400" dirty="0" err="1"/>
              <a:t>publc</a:t>
            </a:r>
            <a:r>
              <a:rPr lang="en-US" sz="1400" dirty="0"/>
              <a:t> </a:t>
            </a:r>
            <a:r>
              <a:rPr lang="en-US" sz="1400" dirty="0" err="1"/>
              <a:t>QueueX</a:t>
            </a:r>
            <a:r>
              <a:rPr lang="en-US" sz="1400" dirty="0"/>
              <a:t>(</a:t>
            </a:r>
            <a:r>
              <a:rPr lang="en-US" sz="1400" dirty="0" err="1"/>
              <a:t>int</a:t>
            </a:r>
            <a:r>
              <a:rPr lang="en-US" sz="1400" dirty="0"/>
              <a:t> s)  {  // constructor</a:t>
            </a:r>
          </a:p>
          <a:p>
            <a:r>
              <a:rPr lang="en-US" sz="1400" dirty="0"/>
              <a:t>             </a:t>
            </a:r>
          </a:p>
          <a:p>
            <a:r>
              <a:rPr lang="en-US" sz="1400" dirty="0"/>
              <a:t>	 </a:t>
            </a:r>
            <a:r>
              <a:rPr lang="en-US" sz="1400" dirty="0" err="1"/>
              <a:t>maxSize</a:t>
            </a:r>
            <a:r>
              <a:rPr lang="en-US" sz="1400" dirty="0"/>
              <a:t> = s;       // set array size</a:t>
            </a:r>
          </a:p>
          <a:p>
            <a:r>
              <a:rPr lang="en-US" sz="1400" dirty="0"/>
              <a:t>	 </a:t>
            </a:r>
            <a:r>
              <a:rPr lang="en-US" sz="1400" dirty="0" err="1"/>
              <a:t>queArray</a:t>
            </a:r>
            <a:r>
              <a:rPr lang="en-US" sz="1400" dirty="0"/>
              <a:t> = </a:t>
            </a:r>
            <a:r>
              <a:rPr lang="en-US" sz="1400" b="1" dirty="0"/>
              <a:t>new </a:t>
            </a:r>
            <a:r>
              <a:rPr lang="en-US" sz="1400" b="1" dirty="0" err="1"/>
              <a:t>int</a:t>
            </a:r>
            <a:r>
              <a:rPr lang="en-US" sz="1400" b="1" dirty="0"/>
              <a:t> [</a:t>
            </a:r>
            <a:r>
              <a:rPr lang="en-US" sz="1400" b="1" dirty="0" err="1"/>
              <a:t>maxSize</a:t>
            </a:r>
            <a:r>
              <a:rPr lang="en-US" sz="1400" b="1" dirty="0"/>
              <a:t>];</a:t>
            </a:r>
          </a:p>
          <a:p>
            <a:r>
              <a:rPr lang="en-US" sz="1400" dirty="0"/>
              <a:t>	 front = </a:t>
            </a:r>
            <a:r>
              <a:rPr lang="en-US" sz="1400" b="1" dirty="0"/>
              <a:t>0</a:t>
            </a:r>
            <a:r>
              <a:rPr lang="en-US" sz="1400" dirty="0"/>
              <a:t>;</a:t>
            </a:r>
          </a:p>
          <a:p>
            <a:r>
              <a:rPr lang="en-US" sz="1400" dirty="0"/>
              <a:t>	 rear = </a:t>
            </a:r>
            <a:r>
              <a:rPr lang="en-US" sz="1400" b="1" dirty="0"/>
              <a:t>-1</a:t>
            </a:r>
            <a:r>
              <a:rPr lang="en-US" sz="1400" dirty="0"/>
              <a:t>;</a:t>
            </a:r>
          </a:p>
          <a:p>
            <a:r>
              <a:rPr lang="en-US" sz="1400" dirty="0"/>
              <a:t>	 nItems = </a:t>
            </a:r>
            <a:r>
              <a:rPr lang="en-US" sz="1400" b="1" dirty="0"/>
              <a:t>0</a:t>
            </a:r>
            <a:r>
              <a:rPr lang="en-US" sz="1400" dirty="0"/>
              <a:t>;             // no items</a:t>
            </a:r>
          </a:p>
          <a:p>
            <a:r>
              <a:rPr lang="en-US" sz="1400" dirty="0"/>
              <a:t>         }</a:t>
            </a:r>
          </a:p>
          <a:p>
            <a:r>
              <a:rPr lang="en-US" b="1" dirty="0"/>
              <a:t>      </a:t>
            </a:r>
            <a:r>
              <a:rPr lang="en-US" sz="2000" b="1" dirty="0"/>
              <a:t>public void insert(</a:t>
            </a:r>
            <a:r>
              <a:rPr lang="en-US" sz="2000" b="1" dirty="0" err="1"/>
              <a:t>int</a:t>
            </a:r>
            <a:r>
              <a:rPr lang="en-US" sz="2000" b="1" dirty="0"/>
              <a:t> j)  {</a:t>
            </a:r>
          </a:p>
          <a:p>
            <a:r>
              <a:rPr lang="en-US" sz="2000" b="1" dirty="0"/>
              <a:t>	// increment rear</a:t>
            </a:r>
          </a:p>
          <a:p>
            <a:r>
              <a:rPr lang="en-US" sz="2000" b="1" dirty="0"/>
              <a:t>	// insert an item</a:t>
            </a:r>
          </a:p>
          <a:p>
            <a:r>
              <a:rPr lang="en-US" sz="2000" b="1" dirty="0"/>
              <a:t>      }</a:t>
            </a:r>
          </a:p>
          <a:p>
            <a:r>
              <a:rPr lang="en-US" dirty="0"/>
              <a:t>}</a:t>
            </a:r>
          </a:p>
          <a:p>
            <a:endParaRPr lang="en-US" dirty="0"/>
          </a:p>
        </p:txBody>
      </p:sp>
    </p:spTree>
    <p:extLst>
      <p:ext uri="{BB962C8B-B14F-4D97-AF65-F5344CB8AC3E}">
        <p14:creationId xmlns:p14="http://schemas.microsoft.com/office/powerpoint/2010/main" val="267656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Queue – Implementation - insert</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11</a:t>
            </a:fld>
            <a:endParaRPr lang="en-US"/>
          </a:p>
        </p:txBody>
      </p:sp>
      <p:sp>
        <p:nvSpPr>
          <p:cNvPr id="18" name="TextBox 17"/>
          <p:cNvSpPr txBox="1"/>
          <p:nvPr/>
        </p:nvSpPr>
        <p:spPr>
          <a:xfrm>
            <a:off x="2155158" y="1555036"/>
            <a:ext cx="4642300" cy="5570756"/>
          </a:xfrm>
          <a:prstGeom prst="rect">
            <a:avLst/>
          </a:prstGeom>
          <a:solidFill>
            <a:schemeClr val="bg1">
              <a:lumMod val="85000"/>
            </a:schemeClr>
          </a:solidFill>
        </p:spPr>
        <p:txBody>
          <a:bodyPr wrap="square" rtlCol="0">
            <a:spAutoFit/>
          </a:bodyPr>
          <a:lstStyle/>
          <a:p>
            <a:r>
              <a:rPr lang="en-US" sz="1400" dirty="0"/>
              <a:t>class </a:t>
            </a:r>
            <a:r>
              <a:rPr lang="en-US" sz="1400" dirty="0" err="1"/>
              <a:t>QueueX</a:t>
            </a:r>
            <a:r>
              <a:rPr lang="en-US" sz="1400" dirty="0"/>
              <a:t> {</a:t>
            </a:r>
          </a:p>
          <a:p>
            <a:r>
              <a:rPr lang="en-US" sz="1400" dirty="0"/>
              <a:t>         private </a:t>
            </a:r>
            <a:r>
              <a:rPr lang="en-US" sz="1400" dirty="0" err="1"/>
              <a:t>int</a:t>
            </a:r>
            <a:r>
              <a:rPr lang="en-US" sz="1400" dirty="0"/>
              <a:t> </a:t>
            </a:r>
            <a:r>
              <a:rPr lang="en-US" sz="1400" dirty="0" err="1"/>
              <a:t>maxSize</a:t>
            </a:r>
            <a:r>
              <a:rPr lang="en-US" sz="1400" dirty="0"/>
              <a:t>;    // size of queue array</a:t>
            </a:r>
          </a:p>
          <a:p>
            <a:r>
              <a:rPr lang="en-US" sz="1400" dirty="0"/>
              <a:t>         private </a:t>
            </a:r>
            <a:r>
              <a:rPr lang="en-US" sz="1400" dirty="0" err="1"/>
              <a:t>int</a:t>
            </a:r>
            <a:r>
              <a:rPr lang="en-US" sz="1400" dirty="0"/>
              <a:t> [] </a:t>
            </a:r>
            <a:r>
              <a:rPr lang="en-US" sz="1400" dirty="0" err="1"/>
              <a:t>queArray</a:t>
            </a:r>
            <a:r>
              <a:rPr lang="en-US" sz="1400" dirty="0"/>
              <a:t>;</a:t>
            </a:r>
          </a:p>
          <a:p>
            <a:r>
              <a:rPr lang="en-US" sz="1400" dirty="0"/>
              <a:t>         private </a:t>
            </a:r>
            <a:r>
              <a:rPr lang="en-US" sz="1400" dirty="0" err="1"/>
              <a:t>int</a:t>
            </a:r>
            <a:r>
              <a:rPr lang="en-US" sz="1400" dirty="0"/>
              <a:t> front;           //front of the queue </a:t>
            </a:r>
          </a:p>
          <a:p>
            <a:r>
              <a:rPr lang="en-US" sz="1400" dirty="0"/>
              <a:t>         private </a:t>
            </a:r>
            <a:r>
              <a:rPr lang="en-US" sz="1400" dirty="0" err="1"/>
              <a:t>int</a:t>
            </a:r>
            <a:r>
              <a:rPr lang="en-US" sz="1400" dirty="0"/>
              <a:t> rear;           //rear of the queue</a:t>
            </a:r>
          </a:p>
          <a:p>
            <a:r>
              <a:rPr lang="en-US" sz="1400" dirty="0"/>
              <a:t>         private </a:t>
            </a:r>
            <a:r>
              <a:rPr lang="en-US" sz="1400" dirty="0" err="1"/>
              <a:t>int</a:t>
            </a:r>
            <a:r>
              <a:rPr lang="en-US" sz="1400" dirty="0"/>
              <a:t> nItems;  //no of items of the queue</a:t>
            </a:r>
          </a:p>
          <a:p>
            <a:endParaRPr lang="en-US" sz="1400" dirty="0"/>
          </a:p>
          <a:p>
            <a:r>
              <a:rPr lang="en-US" sz="1400" dirty="0"/>
              <a:t>         </a:t>
            </a:r>
            <a:r>
              <a:rPr lang="en-US" sz="1400" dirty="0" err="1"/>
              <a:t>publc</a:t>
            </a:r>
            <a:r>
              <a:rPr lang="en-US" sz="1400" dirty="0"/>
              <a:t> </a:t>
            </a:r>
            <a:r>
              <a:rPr lang="en-US" sz="1400" dirty="0" err="1"/>
              <a:t>QueueX</a:t>
            </a:r>
            <a:r>
              <a:rPr lang="en-US" sz="1400" dirty="0"/>
              <a:t>(</a:t>
            </a:r>
            <a:r>
              <a:rPr lang="en-US" sz="1400" dirty="0" err="1"/>
              <a:t>int</a:t>
            </a:r>
            <a:r>
              <a:rPr lang="en-US" sz="1400" dirty="0"/>
              <a:t> s) { // constructor</a:t>
            </a:r>
          </a:p>
          <a:p>
            <a:r>
              <a:rPr lang="en-US" sz="1400" dirty="0"/>
              <a:t>            </a:t>
            </a:r>
          </a:p>
          <a:p>
            <a:r>
              <a:rPr lang="en-US" sz="1400" dirty="0"/>
              <a:t>	 </a:t>
            </a:r>
            <a:r>
              <a:rPr lang="en-US" sz="1400" dirty="0" err="1"/>
              <a:t>maxSize</a:t>
            </a:r>
            <a:r>
              <a:rPr lang="en-US" sz="1400" dirty="0"/>
              <a:t> = s;       // set array size</a:t>
            </a:r>
          </a:p>
          <a:p>
            <a:r>
              <a:rPr lang="en-US" sz="1400" dirty="0"/>
              <a:t>	 </a:t>
            </a:r>
            <a:r>
              <a:rPr lang="en-US" sz="1400" dirty="0" err="1"/>
              <a:t>queArray</a:t>
            </a:r>
            <a:r>
              <a:rPr lang="en-US" sz="1400" dirty="0"/>
              <a:t> = </a:t>
            </a:r>
            <a:r>
              <a:rPr lang="en-US" sz="1400" b="1" dirty="0"/>
              <a:t>new </a:t>
            </a:r>
            <a:r>
              <a:rPr lang="en-US" sz="1400" b="1" dirty="0" err="1"/>
              <a:t>int</a:t>
            </a:r>
            <a:r>
              <a:rPr lang="en-US" sz="1400" b="1" dirty="0"/>
              <a:t> [</a:t>
            </a:r>
            <a:r>
              <a:rPr lang="en-US" sz="1400" b="1" dirty="0" err="1"/>
              <a:t>maxSize</a:t>
            </a:r>
            <a:r>
              <a:rPr lang="en-US" sz="1400" b="1" dirty="0"/>
              <a:t>];</a:t>
            </a:r>
          </a:p>
          <a:p>
            <a:r>
              <a:rPr lang="en-US" sz="1400" dirty="0"/>
              <a:t>	 front = </a:t>
            </a:r>
            <a:r>
              <a:rPr lang="en-US" sz="1400" b="1" dirty="0"/>
              <a:t>0</a:t>
            </a:r>
            <a:r>
              <a:rPr lang="en-US" sz="1400" dirty="0"/>
              <a:t>;</a:t>
            </a:r>
          </a:p>
          <a:p>
            <a:r>
              <a:rPr lang="en-US" sz="1400" dirty="0"/>
              <a:t>	 rear = </a:t>
            </a:r>
            <a:r>
              <a:rPr lang="en-US" sz="1400" b="1" dirty="0"/>
              <a:t>-1</a:t>
            </a:r>
            <a:r>
              <a:rPr lang="en-US" sz="1400" dirty="0"/>
              <a:t>;</a:t>
            </a:r>
          </a:p>
          <a:p>
            <a:r>
              <a:rPr lang="en-US" sz="1400" dirty="0"/>
              <a:t>	 nItems = </a:t>
            </a:r>
            <a:r>
              <a:rPr lang="en-US" sz="1400" b="1" dirty="0"/>
              <a:t>0</a:t>
            </a:r>
            <a:r>
              <a:rPr lang="en-US" sz="1400" dirty="0"/>
              <a:t>;             // no items</a:t>
            </a:r>
          </a:p>
          <a:p>
            <a:r>
              <a:rPr lang="en-US" sz="1400" dirty="0"/>
              <a:t>         }</a:t>
            </a:r>
          </a:p>
          <a:p>
            <a:r>
              <a:rPr lang="en-US" b="1" dirty="0"/>
              <a:t>      public void insert(</a:t>
            </a:r>
            <a:r>
              <a:rPr lang="en-US" b="1" dirty="0" err="1"/>
              <a:t>int</a:t>
            </a:r>
            <a:r>
              <a:rPr lang="en-US" b="1" dirty="0"/>
              <a:t> j) {</a:t>
            </a:r>
          </a:p>
          <a:p>
            <a:r>
              <a:rPr lang="en-US" b="1" dirty="0"/>
              <a:t>	</a:t>
            </a:r>
            <a:r>
              <a:rPr lang="en-US" sz="1600" b="1" dirty="0"/>
              <a:t>// increment rear and insert an item</a:t>
            </a:r>
          </a:p>
          <a:p>
            <a:r>
              <a:rPr lang="en-US" sz="1600" b="1" dirty="0"/>
              <a:t>	</a:t>
            </a:r>
            <a:r>
              <a:rPr lang="en-US" dirty="0"/>
              <a:t> </a:t>
            </a:r>
            <a:r>
              <a:rPr lang="en-US" b="1" dirty="0" err="1"/>
              <a:t>queArray</a:t>
            </a:r>
            <a:r>
              <a:rPr lang="en-US" b="1" dirty="0"/>
              <a:t>[++rear] = j;</a:t>
            </a:r>
          </a:p>
          <a:p>
            <a:r>
              <a:rPr lang="en-US" b="1" dirty="0"/>
              <a:t>	</a:t>
            </a:r>
            <a:r>
              <a:rPr lang="en-US" dirty="0"/>
              <a:t> </a:t>
            </a:r>
            <a:r>
              <a:rPr lang="en-US" b="1" dirty="0"/>
              <a:t>nItems++;</a:t>
            </a:r>
          </a:p>
          <a:p>
            <a:r>
              <a:rPr lang="en-US" b="1" dirty="0"/>
              <a:t>      }</a:t>
            </a:r>
          </a:p>
          <a:p>
            <a:r>
              <a:rPr lang="en-US" sz="1400" dirty="0"/>
              <a:t>}</a:t>
            </a:r>
          </a:p>
          <a:p>
            <a:endParaRPr lang="en-US" sz="1400" dirty="0"/>
          </a:p>
          <a:p>
            <a:endParaRPr lang="en-US" sz="1400" dirty="0"/>
          </a:p>
          <a:p>
            <a:endParaRPr lang="en-US" sz="1400" dirty="0"/>
          </a:p>
        </p:txBody>
      </p:sp>
      <p:grpSp>
        <p:nvGrpSpPr>
          <p:cNvPr id="6" name="Group 5"/>
          <p:cNvGrpSpPr/>
          <p:nvPr/>
        </p:nvGrpSpPr>
        <p:grpSpPr>
          <a:xfrm>
            <a:off x="6233069" y="2743201"/>
            <a:ext cx="3497762" cy="3341575"/>
            <a:chOff x="5135671" y="2450919"/>
            <a:chExt cx="3219189" cy="3060533"/>
          </a:xfrm>
          <a:solidFill>
            <a:schemeClr val="accent1">
              <a:lumMod val="20000"/>
              <a:lumOff val="80000"/>
            </a:schemeClr>
          </a:solidFill>
        </p:grpSpPr>
        <p:sp>
          <p:nvSpPr>
            <p:cNvPr id="8" name="Explosion 2 7"/>
            <p:cNvSpPr/>
            <p:nvPr/>
          </p:nvSpPr>
          <p:spPr>
            <a:xfrm>
              <a:off x="5135671" y="2450919"/>
              <a:ext cx="3219189" cy="3060533"/>
            </a:xfrm>
            <a:prstGeom prst="irregularSeal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9175794">
              <a:off x="5423451" y="3887578"/>
              <a:ext cx="2487667" cy="338269"/>
            </a:xfrm>
            <a:prstGeom prst="rect">
              <a:avLst/>
            </a:prstGeom>
            <a:grpFill/>
          </p:spPr>
          <p:txBody>
            <a:bodyPr wrap="square" rtlCol="0">
              <a:spAutoFit/>
            </a:bodyPr>
            <a:lstStyle/>
            <a:p>
              <a:r>
                <a:rPr lang="en-US" dirty="0"/>
                <a:t>What if the queue is full ?</a:t>
              </a:r>
            </a:p>
          </p:txBody>
        </p:sp>
      </p:grpSp>
    </p:spTree>
    <p:extLst>
      <p:ext uri="{BB962C8B-B14F-4D97-AF65-F5344CB8AC3E}">
        <p14:creationId xmlns:p14="http://schemas.microsoft.com/office/powerpoint/2010/main" val="210307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Queue – Implementation - insert</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12</a:t>
            </a:fld>
            <a:endParaRPr lang="en-US"/>
          </a:p>
        </p:txBody>
      </p:sp>
      <p:sp>
        <p:nvSpPr>
          <p:cNvPr id="18" name="TextBox 17"/>
          <p:cNvSpPr txBox="1"/>
          <p:nvPr/>
        </p:nvSpPr>
        <p:spPr>
          <a:xfrm>
            <a:off x="1979795" y="1555036"/>
            <a:ext cx="3126650" cy="3277820"/>
          </a:xfrm>
          <a:prstGeom prst="rect">
            <a:avLst/>
          </a:prstGeom>
          <a:solidFill>
            <a:schemeClr val="bg1">
              <a:lumMod val="85000"/>
            </a:schemeClr>
          </a:solidFill>
        </p:spPr>
        <p:txBody>
          <a:bodyPr wrap="square" rtlCol="0">
            <a:spAutoFit/>
          </a:bodyPr>
          <a:lstStyle/>
          <a:p>
            <a:r>
              <a:rPr lang="en-US" sz="1100" dirty="0"/>
              <a:t>class </a:t>
            </a:r>
            <a:r>
              <a:rPr lang="en-US" sz="1100" dirty="0" err="1"/>
              <a:t>QueueX</a:t>
            </a:r>
            <a:r>
              <a:rPr lang="en-US" sz="1100" dirty="0"/>
              <a:t> {</a:t>
            </a:r>
          </a:p>
          <a:p>
            <a:r>
              <a:rPr lang="en-US" sz="1100" dirty="0"/>
              <a:t>         private </a:t>
            </a:r>
            <a:r>
              <a:rPr lang="en-US" sz="1100" dirty="0" err="1"/>
              <a:t>int</a:t>
            </a:r>
            <a:r>
              <a:rPr lang="en-US" sz="1100" dirty="0"/>
              <a:t> </a:t>
            </a:r>
            <a:r>
              <a:rPr lang="en-US" sz="1100" dirty="0" err="1"/>
              <a:t>maxSize</a:t>
            </a:r>
            <a:r>
              <a:rPr lang="en-US" sz="1100" dirty="0"/>
              <a:t>;    // size of queue array</a:t>
            </a:r>
          </a:p>
          <a:p>
            <a:r>
              <a:rPr lang="en-US" sz="1100" dirty="0"/>
              <a:t>         private </a:t>
            </a:r>
            <a:r>
              <a:rPr lang="en-US" sz="1100" dirty="0" err="1"/>
              <a:t>int</a:t>
            </a:r>
            <a:r>
              <a:rPr lang="en-US" sz="1100" dirty="0"/>
              <a:t> [] </a:t>
            </a:r>
            <a:r>
              <a:rPr lang="en-US" sz="1100" dirty="0" err="1"/>
              <a:t>queArray</a:t>
            </a:r>
            <a:r>
              <a:rPr lang="en-US" sz="1100" dirty="0"/>
              <a:t>;</a:t>
            </a:r>
          </a:p>
          <a:p>
            <a:r>
              <a:rPr lang="en-US" sz="1100" dirty="0"/>
              <a:t>         private </a:t>
            </a:r>
            <a:r>
              <a:rPr lang="en-US" sz="1100" dirty="0" err="1"/>
              <a:t>int</a:t>
            </a:r>
            <a:r>
              <a:rPr lang="en-US" sz="1100" dirty="0"/>
              <a:t> front;           //front of the queue </a:t>
            </a:r>
          </a:p>
          <a:p>
            <a:r>
              <a:rPr lang="en-US" sz="1100" dirty="0"/>
              <a:t>         private </a:t>
            </a:r>
            <a:r>
              <a:rPr lang="en-US" sz="1100" dirty="0" err="1"/>
              <a:t>int</a:t>
            </a:r>
            <a:r>
              <a:rPr lang="en-US" sz="1100" dirty="0"/>
              <a:t> rear;           //rear of the queue</a:t>
            </a:r>
          </a:p>
          <a:p>
            <a:r>
              <a:rPr lang="en-US" sz="1100" dirty="0"/>
              <a:t>         private </a:t>
            </a:r>
            <a:r>
              <a:rPr lang="en-US" sz="1100" dirty="0" err="1"/>
              <a:t>int</a:t>
            </a:r>
            <a:r>
              <a:rPr lang="en-US" sz="1100" dirty="0"/>
              <a:t> nItems;  //no of items of the queue</a:t>
            </a:r>
          </a:p>
          <a:p>
            <a:endParaRPr lang="en-US" sz="1100" dirty="0"/>
          </a:p>
          <a:p>
            <a:r>
              <a:rPr lang="en-US" sz="1100" dirty="0"/>
              <a:t>         </a:t>
            </a:r>
            <a:r>
              <a:rPr lang="en-US" sz="1100" dirty="0" err="1"/>
              <a:t>publc</a:t>
            </a:r>
            <a:r>
              <a:rPr lang="en-US" sz="1100" dirty="0"/>
              <a:t> </a:t>
            </a:r>
            <a:r>
              <a:rPr lang="en-US" sz="1100" dirty="0" err="1"/>
              <a:t>QueueX</a:t>
            </a:r>
            <a:r>
              <a:rPr lang="en-US" sz="1100" dirty="0"/>
              <a:t>(</a:t>
            </a:r>
            <a:r>
              <a:rPr lang="en-US" sz="1100" dirty="0" err="1"/>
              <a:t>int</a:t>
            </a:r>
            <a:r>
              <a:rPr lang="en-US" sz="1100" dirty="0"/>
              <a:t> s) {// constructor</a:t>
            </a:r>
          </a:p>
          <a:p>
            <a:r>
              <a:rPr lang="en-US" sz="1100" dirty="0"/>
              <a:t>              </a:t>
            </a:r>
          </a:p>
          <a:p>
            <a:r>
              <a:rPr lang="en-US" sz="1100" dirty="0"/>
              <a:t>	 </a:t>
            </a:r>
            <a:r>
              <a:rPr lang="en-US" sz="1100" dirty="0" err="1"/>
              <a:t>maxSize</a:t>
            </a:r>
            <a:r>
              <a:rPr lang="en-US" sz="1100" dirty="0"/>
              <a:t> = s;       // set array size</a:t>
            </a:r>
          </a:p>
          <a:p>
            <a:r>
              <a:rPr lang="en-US" sz="1100" dirty="0"/>
              <a:t>	 </a:t>
            </a:r>
            <a:r>
              <a:rPr lang="en-US" sz="1100" dirty="0" err="1"/>
              <a:t>queArray</a:t>
            </a:r>
            <a:r>
              <a:rPr lang="en-US" sz="1100" dirty="0"/>
              <a:t> = new </a:t>
            </a:r>
            <a:r>
              <a:rPr lang="en-US" sz="1100" dirty="0" err="1"/>
              <a:t>int</a:t>
            </a:r>
            <a:r>
              <a:rPr lang="en-US" sz="1100" dirty="0"/>
              <a:t> [</a:t>
            </a:r>
            <a:r>
              <a:rPr lang="en-US" sz="1100" dirty="0" err="1"/>
              <a:t>maxSize</a:t>
            </a:r>
            <a:r>
              <a:rPr lang="en-US" sz="1100" dirty="0"/>
              <a:t>];</a:t>
            </a:r>
          </a:p>
          <a:p>
            <a:r>
              <a:rPr lang="en-US" sz="1100" dirty="0"/>
              <a:t>	 front = 0;</a:t>
            </a:r>
          </a:p>
          <a:p>
            <a:r>
              <a:rPr lang="en-US" sz="1100" dirty="0"/>
              <a:t>	 rear = -1;</a:t>
            </a:r>
          </a:p>
          <a:p>
            <a:r>
              <a:rPr lang="en-US" sz="1100" dirty="0"/>
              <a:t>	 nItems = 0;             // no items</a:t>
            </a:r>
          </a:p>
          <a:p>
            <a:r>
              <a:rPr lang="en-US" sz="1100" dirty="0"/>
              <a:t>         }</a:t>
            </a:r>
          </a:p>
          <a:p>
            <a:endParaRPr lang="en-US" sz="1400" dirty="0"/>
          </a:p>
          <a:p>
            <a:endParaRPr lang="en-US" sz="1400" dirty="0"/>
          </a:p>
          <a:p>
            <a:endParaRPr lang="en-US" sz="1400" dirty="0"/>
          </a:p>
        </p:txBody>
      </p:sp>
      <p:sp>
        <p:nvSpPr>
          <p:cNvPr id="5" name="TextBox 4"/>
          <p:cNvSpPr txBox="1"/>
          <p:nvPr/>
        </p:nvSpPr>
        <p:spPr>
          <a:xfrm>
            <a:off x="5269282" y="1555036"/>
            <a:ext cx="5273458" cy="4124206"/>
          </a:xfrm>
          <a:prstGeom prst="rect">
            <a:avLst/>
          </a:prstGeom>
          <a:solidFill>
            <a:schemeClr val="bg1">
              <a:lumMod val="85000"/>
            </a:schemeClr>
          </a:solidFill>
        </p:spPr>
        <p:txBody>
          <a:bodyPr wrap="square" rtlCol="0">
            <a:spAutoFit/>
          </a:bodyPr>
          <a:lstStyle/>
          <a:p>
            <a:r>
              <a:rPr lang="en-US" sz="2000" b="1" dirty="0"/>
              <a:t>public void insert(</a:t>
            </a:r>
            <a:r>
              <a:rPr lang="en-US" sz="2000" b="1" dirty="0" err="1"/>
              <a:t>int</a:t>
            </a:r>
            <a:r>
              <a:rPr lang="en-US" sz="2000" b="1" dirty="0"/>
              <a:t> j) {</a:t>
            </a:r>
          </a:p>
          <a:p>
            <a:r>
              <a:rPr lang="en-US" sz="2000" b="1" dirty="0"/>
              <a:t>	</a:t>
            </a:r>
            <a:r>
              <a:rPr lang="en-US" sz="2000" dirty="0"/>
              <a:t>// check whether queue is full</a:t>
            </a:r>
          </a:p>
          <a:p>
            <a:r>
              <a:rPr lang="en-US" sz="2000" b="1" dirty="0"/>
              <a:t>	 if (rear == </a:t>
            </a:r>
            <a:r>
              <a:rPr lang="en-US" sz="2000" b="1" dirty="0" err="1"/>
              <a:t>maxSize</a:t>
            </a:r>
            <a:r>
              <a:rPr lang="en-US" sz="2000" b="1" dirty="0"/>
              <a:t> – 1)</a:t>
            </a:r>
          </a:p>
          <a:p>
            <a:r>
              <a:rPr lang="en-US" sz="2000" b="1" dirty="0"/>
              <a:t>	       </a:t>
            </a:r>
            <a:r>
              <a:rPr lang="en-US" sz="2000" b="1" dirty="0" err="1"/>
              <a:t>System.out.println</a:t>
            </a:r>
            <a:r>
              <a:rPr lang="en-US" sz="2000" b="1" dirty="0"/>
              <a:t>(“Queue is full”);</a:t>
            </a:r>
          </a:p>
          <a:p>
            <a:r>
              <a:rPr lang="en-US" sz="2000" b="1" dirty="0"/>
              <a:t>	else {</a:t>
            </a:r>
          </a:p>
          <a:p>
            <a:r>
              <a:rPr lang="en-US" sz="2000" b="1" dirty="0"/>
              <a:t>	        </a:t>
            </a:r>
            <a:r>
              <a:rPr lang="en-US" sz="2000" b="1" dirty="0" err="1"/>
              <a:t>queArray</a:t>
            </a:r>
            <a:r>
              <a:rPr lang="en-US" sz="2000" b="1" dirty="0"/>
              <a:t>[++rear] = j;</a:t>
            </a:r>
          </a:p>
          <a:p>
            <a:r>
              <a:rPr lang="en-US" sz="2000" b="1" dirty="0"/>
              <a:t>	        </a:t>
            </a:r>
            <a:r>
              <a:rPr lang="en-US" sz="2000" b="1" dirty="0" err="1"/>
              <a:t>nItems</a:t>
            </a:r>
            <a:r>
              <a:rPr lang="en-US" sz="2000" b="1" dirty="0"/>
              <a:t>++;</a:t>
            </a:r>
          </a:p>
          <a:p>
            <a:endParaRPr lang="en-US" sz="2000" b="1" dirty="0"/>
          </a:p>
          <a:p>
            <a:r>
              <a:rPr lang="en-US" sz="2000" b="1" dirty="0"/>
              <a:t>	}</a:t>
            </a:r>
          </a:p>
          <a:p>
            <a:r>
              <a:rPr lang="en-US" sz="2000" b="1" dirty="0"/>
              <a:t>      }</a:t>
            </a:r>
          </a:p>
          <a:p>
            <a:r>
              <a:rPr lang="en-US" sz="2000" dirty="0"/>
              <a:t>}</a:t>
            </a:r>
          </a:p>
          <a:p>
            <a:endParaRPr lang="en-US" sz="1400" dirty="0"/>
          </a:p>
          <a:p>
            <a:endParaRPr lang="en-US" sz="1400" dirty="0"/>
          </a:p>
          <a:p>
            <a:endParaRPr lang="en-US" sz="1400" dirty="0"/>
          </a:p>
        </p:txBody>
      </p:sp>
    </p:spTree>
    <p:extLst>
      <p:ext uri="{BB962C8B-B14F-4D97-AF65-F5344CB8AC3E}">
        <p14:creationId xmlns:p14="http://schemas.microsoft.com/office/powerpoint/2010/main" val="232207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7372350" cy="801666"/>
          </a:xfrm>
        </p:spPr>
        <p:txBody>
          <a:bodyPr>
            <a:normAutofit fontScale="90000"/>
          </a:bodyPr>
          <a:lstStyle/>
          <a:p>
            <a:r>
              <a:rPr lang="en-US" sz="3200" dirty="0">
                <a:latin typeface="+mn-lt"/>
              </a:rPr>
              <a:t>Queue – Implementation – remove/</a:t>
            </a:r>
            <a:r>
              <a:rPr lang="en-US" sz="3200" dirty="0" err="1">
                <a:latin typeface="+mn-lt"/>
              </a:rPr>
              <a:t>peekFront</a:t>
            </a:r>
            <a:endParaRPr lang="en-US" sz="3200" dirty="0">
              <a:latin typeface="+mn-lt"/>
            </a:endParaRPr>
          </a:p>
        </p:txBody>
      </p:sp>
      <p:sp>
        <p:nvSpPr>
          <p:cNvPr id="4" name="Slide Number Placeholder 3"/>
          <p:cNvSpPr>
            <a:spLocks noGrp="1"/>
          </p:cNvSpPr>
          <p:nvPr>
            <p:ph type="sldNum" sz="quarter" idx="12"/>
          </p:nvPr>
        </p:nvSpPr>
        <p:spPr/>
        <p:txBody>
          <a:bodyPr/>
          <a:lstStyle/>
          <a:p>
            <a:fld id="{82811DF7-A42A-4107-A9E6-6C3947535C56}" type="slidenum">
              <a:rPr lang="en-US" smtClean="0"/>
              <a:pPr/>
              <a:t>13</a:t>
            </a:fld>
            <a:endParaRPr lang="en-US"/>
          </a:p>
        </p:txBody>
      </p:sp>
      <p:sp>
        <p:nvSpPr>
          <p:cNvPr id="18" name="TextBox 17"/>
          <p:cNvSpPr txBox="1"/>
          <p:nvPr/>
        </p:nvSpPr>
        <p:spPr>
          <a:xfrm>
            <a:off x="2155159" y="1555036"/>
            <a:ext cx="3652743" cy="4832092"/>
          </a:xfrm>
          <a:prstGeom prst="rect">
            <a:avLst/>
          </a:prstGeom>
          <a:solidFill>
            <a:schemeClr val="bg1">
              <a:lumMod val="85000"/>
            </a:schemeClr>
          </a:solidFill>
        </p:spPr>
        <p:txBody>
          <a:bodyPr wrap="square" rtlCol="0">
            <a:spAutoFit/>
          </a:bodyPr>
          <a:lstStyle/>
          <a:p>
            <a:r>
              <a:rPr lang="en-US" sz="1100" dirty="0"/>
              <a:t>class </a:t>
            </a:r>
            <a:r>
              <a:rPr lang="en-US" sz="1100" dirty="0" err="1"/>
              <a:t>QueueX</a:t>
            </a:r>
            <a:r>
              <a:rPr lang="en-US" sz="1100" dirty="0"/>
              <a:t> {</a:t>
            </a:r>
          </a:p>
          <a:p>
            <a:r>
              <a:rPr lang="en-US" sz="1100" dirty="0"/>
              <a:t>         private </a:t>
            </a:r>
            <a:r>
              <a:rPr lang="en-US" sz="1100" dirty="0" err="1"/>
              <a:t>int</a:t>
            </a:r>
            <a:r>
              <a:rPr lang="en-US" sz="1100" dirty="0"/>
              <a:t> </a:t>
            </a:r>
            <a:r>
              <a:rPr lang="en-US" sz="1100" dirty="0" err="1"/>
              <a:t>maxSize</a:t>
            </a:r>
            <a:r>
              <a:rPr lang="en-US" sz="1100" dirty="0"/>
              <a:t>;    // size of queue array</a:t>
            </a:r>
          </a:p>
          <a:p>
            <a:r>
              <a:rPr lang="en-US" sz="1100" dirty="0"/>
              <a:t>         private </a:t>
            </a:r>
            <a:r>
              <a:rPr lang="en-US" sz="1100" dirty="0" err="1"/>
              <a:t>int</a:t>
            </a:r>
            <a:r>
              <a:rPr lang="en-US" sz="1100" dirty="0"/>
              <a:t> [] </a:t>
            </a:r>
            <a:r>
              <a:rPr lang="en-US" sz="1100" dirty="0" err="1"/>
              <a:t>queArray</a:t>
            </a:r>
            <a:r>
              <a:rPr lang="en-US" sz="1100" dirty="0"/>
              <a:t>;</a:t>
            </a:r>
          </a:p>
          <a:p>
            <a:r>
              <a:rPr lang="en-US" sz="1100" dirty="0"/>
              <a:t>         private </a:t>
            </a:r>
            <a:r>
              <a:rPr lang="en-US" sz="1100" dirty="0" err="1"/>
              <a:t>int</a:t>
            </a:r>
            <a:r>
              <a:rPr lang="en-US" sz="1100" dirty="0"/>
              <a:t> front;           //front of the queue </a:t>
            </a:r>
          </a:p>
          <a:p>
            <a:r>
              <a:rPr lang="en-US" sz="1100" dirty="0"/>
              <a:t>         private </a:t>
            </a:r>
            <a:r>
              <a:rPr lang="en-US" sz="1100" dirty="0" err="1"/>
              <a:t>int</a:t>
            </a:r>
            <a:r>
              <a:rPr lang="en-US" sz="1100" dirty="0"/>
              <a:t> rear;           //rear of the queue</a:t>
            </a:r>
          </a:p>
          <a:p>
            <a:r>
              <a:rPr lang="en-US" sz="1100" dirty="0"/>
              <a:t>         private </a:t>
            </a:r>
            <a:r>
              <a:rPr lang="en-US" sz="1100" dirty="0" err="1"/>
              <a:t>int</a:t>
            </a:r>
            <a:r>
              <a:rPr lang="en-US" sz="1100" dirty="0"/>
              <a:t> nItems;  //no of items of the queue</a:t>
            </a:r>
          </a:p>
          <a:p>
            <a:endParaRPr lang="en-US" sz="1100" dirty="0"/>
          </a:p>
          <a:p>
            <a:r>
              <a:rPr lang="en-US" sz="1100" dirty="0"/>
              <a:t>         </a:t>
            </a:r>
            <a:r>
              <a:rPr lang="en-US" sz="1100" dirty="0" err="1"/>
              <a:t>publc</a:t>
            </a:r>
            <a:r>
              <a:rPr lang="en-US" sz="1100" dirty="0"/>
              <a:t> </a:t>
            </a:r>
            <a:r>
              <a:rPr lang="en-US" sz="1100" dirty="0" err="1"/>
              <a:t>QueueX</a:t>
            </a:r>
            <a:r>
              <a:rPr lang="en-US" sz="1100" dirty="0"/>
              <a:t>(</a:t>
            </a:r>
            <a:r>
              <a:rPr lang="en-US" sz="1100" dirty="0" err="1"/>
              <a:t>int</a:t>
            </a:r>
            <a:r>
              <a:rPr lang="en-US" sz="1100" dirty="0"/>
              <a:t> s) { // constructor</a:t>
            </a:r>
          </a:p>
          <a:p>
            <a:r>
              <a:rPr lang="en-US" sz="1100" dirty="0"/>
              <a:t>               </a:t>
            </a:r>
          </a:p>
          <a:p>
            <a:r>
              <a:rPr lang="en-US" sz="1100" dirty="0"/>
              <a:t>	 </a:t>
            </a:r>
            <a:r>
              <a:rPr lang="en-US" sz="1100" dirty="0" err="1"/>
              <a:t>maxSize</a:t>
            </a:r>
            <a:r>
              <a:rPr lang="en-US" sz="1100" dirty="0"/>
              <a:t> = s;       // set array size</a:t>
            </a:r>
          </a:p>
          <a:p>
            <a:r>
              <a:rPr lang="en-US" sz="1100" dirty="0"/>
              <a:t>	 </a:t>
            </a:r>
            <a:r>
              <a:rPr lang="en-US" sz="1100" dirty="0" err="1"/>
              <a:t>queArray</a:t>
            </a:r>
            <a:r>
              <a:rPr lang="en-US" sz="1100" dirty="0"/>
              <a:t> = new </a:t>
            </a:r>
            <a:r>
              <a:rPr lang="en-US" sz="1100" dirty="0" err="1"/>
              <a:t>int</a:t>
            </a:r>
            <a:r>
              <a:rPr lang="en-US" sz="1100" dirty="0"/>
              <a:t> [</a:t>
            </a:r>
            <a:r>
              <a:rPr lang="en-US" sz="1100" dirty="0" err="1"/>
              <a:t>maxSize</a:t>
            </a:r>
            <a:r>
              <a:rPr lang="en-US" sz="1100" dirty="0"/>
              <a:t>];</a:t>
            </a:r>
          </a:p>
          <a:p>
            <a:r>
              <a:rPr lang="en-US" sz="1100" dirty="0"/>
              <a:t>	 front = 0;</a:t>
            </a:r>
          </a:p>
          <a:p>
            <a:r>
              <a:rPr lang="en-US" sz="1100" dirty="0"/>
              <a:t>	 rear = -1;</a:t>
            </a:r>
          </a:p>
          <a:p>
            <a:r>
              <a:rPr lang="en-US" sz="1100" dirty="0"/>
              <a:t>	 nItems = 0;             // no items</a:t>
            </a:r>
          </a:p>
          <a:p>
            <a:r>
              <a:rPr lang="en-US" sz="1100" dirty="0"/>
              <a:t>         }</a:t>
            </a:r>
          </a:p>
          <a:p>
            <a:r>
              <a:rPr lang="en-US" sz="1100" dirty="0"/>
              <a:t>      public void insert(</a:t>
            </a:r>
            <a:r>
              <a:rPr lang="en-US" sz="1100" dirty="0" err="1"/>
              <a:t>int</a:t>
            </a:r>
            <a:r>
              <a:rPr lang="en-US" sz="1100" dirty="0"/>
              <a:t> j) {</a:t>
            </a:r>
          </a:p>
          <a:p>
            <a:r>
              <a:rPr lang="en-US" sz="1100" dirty="0"/>
              <a:t>      </a:t>
            </a:r>
          </a:p>
          <a:p>
            <a:r>
              <a:rPr lang="en-US" sz="1100" dirty="0"/>
              <a:t>	// check whether queue is full</a:t>
            </a:r>
          </a:p>
          <a:p>
            <a:r>
              <a:rPr lang="en-US" sz="1100" dirty="0"/>
              <a:t>	 if (rear == </a:t>
            </a:r>
            <a:r>
              <a:rPr lang="en-US" sz="1100" dirty="0" err="1"/>
              <a:t>maxSize</a:t>
            </a:r>
            <a:r>
              <a:rPr lang="en-US" sz="1100" dirty="0"/>
              <a:t> – 1)</a:t>
            </a:r>
          </a:p>
          <a:p>
            <a:r>
              <a:rPr lang="en-US" sz="1100" dirty="0"/>
              <a:t>	       </a:t>
            </a:r>
            <a:r>
              <a:rPr lang="en-US" sz="1100" dirty="0" err="1"/>
              <a:t>System.out.println</a:t>
            </a:r>
            <a:r>
              <a:rPr lang="en-US" sz="1100" dirty="0"/>
              <a:t>(“Queue is full”);</a:t>
            </a:r>
          </a:p>
          <a:p>
            <a:r>
              <a:rPr lang="en-US" sz="1100" dirty="0"/>
              <a:t>	else {</a:t>
            </a:r>
          </a:p>
          <a:p>
            <a:r>
              <a:rPr lang="en-US" sz="1100" dirty="0"/>
              <a:t>	</a:t>
            </a:r>
          </a:p>
          <a:p>
            <a:r>
              <a:rPr lang="en-US" sz="1100" dirty="0"/>
              <a:t>		</a:t>
            </a:r>
            <a:r>
              <a:rPr lang="en-US" sz="1100" dirty="0" err="1"/>
              <a:t>queArray</a:t>
            </a:r>
            <a:r>
              <a:rPr lang="en-US" sz="1100" dirty="0"/>
              <a:t>[++rear] = j;</a:t>
            </a:r>
          </a:p>
          <a:p>
            <a:r>
              <a:rPr lang="en-US" sz="1100" dirty="0"/>
              <a:t>		nItems++;</a:t>
            </a:r>
          </a:p>
          <a:p>
            <a:endParaRPr lang="en-US" sz="1100" dirty="0"/>
          </a:p>
          <a:p>
            <a:r>
              <a:rPr lang="en-US" sz="1100" dirty="0"/>
              <a:t>	}</a:t>
            </a:r>
          </a:p>
          <a:p>
            <a:r>
              <a:rPr lang="en-US" sz="1100" dirty="0"/>
              <a:t>      }</a:t>
            </a:r>
          </a:p>
          <a:p>
            <a:r>
              <a:rPr lang="en-US" sz="1100" dirty="0"/>
              <a:t>}</a:t>
            </a:r>
          </a:p>
        </p:txBody>
      </p:sp>
      <p:sp>
        <p:nvSpPr>
          <p:cNvPr id="5" name="TextBox 4"/>
          <p:cNvSpPr txBox="1"/>
          <p:nvPr/>
        </p:nvSpPr>
        <p:spPr>
          <a:xfrm>
            <a:off x="6020844" y="1555036"/>
            <a:ext cx="4647156" cy="3754874"/>
          </a:xfrm>
          <a:prstGeom prst="rect">
            <a:avLst/>
          </a:prstGeom>
          <a:solidFill>
            <a:schemeClr val="bg1">
              <a:lumMod val="85000"/>
            </a:schemeClr>
          </a:solidFill>
        </p:spPr>
        <p:txBody>
          <a:bodyPr wrap="square" rtlCol="0">
            <a:spAutoFit/>
          </a:bodyPr>
          <a:lstStyle/>
          <a:p>
            <a:r>
              <a:rPr lang="en-US" sz="2000" b="1" dirty="0"/>
              <a:t>public </a:t>
            </a:r>
            <a:r>
              <a:rPr lang="en-US" sz="2000" b="1" dirty="0" err="1"/>
              <a:t>int</a:t>
            </a:r>
            <a:r>
              <a:rPr lang="en-US" sz="2000" b="1" dirty="0"/>
              <a:t> remove()  {</a:t>
            </a:r>
          </a:p>
          <a:p>
            <a:r>
              <a:rPr lang="en-US" sz="2000" b="1" dirty="0"/>
              <a:t>               // check whether queue is empty</a:t>
            </a:r>
          </a:p>
          <a:p>
            <a:r>
              <a:rPr lang="en-US" sz="2000" b="1" dirty="0"/>
              <a:t>               // if not </a:t>
            </a:r>
          </a:p>
          <a:p>
            <a:r>
              <a:rPr lang="en-US" sz="2000" b="1" dirty="0"/>
              <a:t>              // access item and increment front</a:t>
            </a:r>
          </a:p>
          <a:p>
            <a:r>
              <a:rPr lang="en-US" sz="2000" b="1" dirty="0"/>
              <a:t> }</a:t>
            </a:r>
          </a:p>
          <a:p>
            <a:endParaRPr lang="en-US" sz="2000" b="1" dirty="0"/>
          </a:p>
          <a:p>
            <a:r>
              <a:rPr lang="en-US" sz="2000" b="1" dirty="0"/>
              <a:t>public </a:t>
            </a:r>
            <a:r>
              <a:rPr lang="en-US" sz="2000" b="1" dirty="0" err="1"/>
              <a:t>int</a:t>
            </a:r>
            <a:r>
              <a:rPr lang="en-US" sz="2000" b="1" dirty="0"/>
              <a:t> </a:t>
            </a:r>
            <a:r>
              <a:rPr lang="en-US" sz="2000" b="1" dirty="0" err="1"/>
              <a:t>peekFront</a:t>
            </a:r>
            <a:r>
              <a:rPr lang="en-US" sz="2000" b="1" dirty="0"/>
              <a:t>()  {</a:t>
            </a:r>
          </a:p>
          <a:p>
            <a:r>
              <a:rPr lang="en-US" sz="2000" b="1" dirty="0"/>
              <a:t>	// check whether queue is empty</a:t>
            </a:r>
          </a:p>
          <a:p>
            <a:r>
              <a:rPr lang="en-US" sz="2000" b="1" dirty="0"/>
              <a:t>	// if not </a:t>
            </a:r>
          </a:p>
          <a:p>
            <a:r>
              <a:rPr lang="en-US" sz="2000" b="1" dirty="0"/>
              <a:t>                 // access item </a:t>
            </a:r>
          </a:p>
          <a:p>
            <a:r>
              <a:rPr lang="en-US" sz="2000" b="1" dirty="0"/>
              <a:t> }</a:t>
            </a:r>
          </a:p>
          <a:p>
            <a:endParaRPr lang="en-US" dirty="0"/>
          </a:p>
        </p:txBody>
      </p:sp>
    </p:spTree>
    <p:extLst>
      <p:ext uri="{BB962C8B-B14F-4D97-AF65-F5344CB8AC3E}">
        <p14:creationId xmlns:p14="http://schemas.microsoft.com/office/powerpoint/2010/main" val="675067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7372350" cy="801666"/>
          </a:xfrm>
        </p:spPr>
        <p:txBody>
          <a:bodyPr>
            <a:normAutofit/>
          </a:bodyPr>
          <a:lstStyle/>
          <a:p>
            <a:r>
              <a:rPr lang="en-US" sz="3200" dirty="0">
                <a:latin typeface="+mn-lt"/>
              </a:rPr>
              <a:t>Queue – Implementation – remove</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14</a:t>
            </a:fld>
            <a:endParaRPr lang="en-US"/>
          </a:p>
        </p:txBody>
      </p:sp>
      <p:sp>
        <p:nvSpPr>
          <p:cNvPr id="18" name="TextBox 17"/>
          <p:cNvSpPr txBox="1"/>
          <p:nvPr/>
        </p:nvSpPr>
        <p:spPr>
          <a:xfrm>
            <a:off x="2155159" y="1555037"/>
            <a:ext cx="3652743" cy="5816977"/>
          </a:xfrm>
          <a:prstGeom prst="rect">
            <a:avLst/>
          </a:prstGeom>
          <a:solidFill>
            <a:schemeClr val="bg1">
              <a:lumMod val="85000"/>
            </a:schemeClr>
          </a:solidFill>
        </p:spPr>
        <p:txBody>
          <a:bodyPr wrap="square" rtlCol="0">
            <a:spAutoFit/>
          </a:bodyPr>
          <a:lstStyle/>
          <a:p>
            <a:r>
              <a:rPr lang="en-US" sz="1200" dirty="0"/>
              <a:t>class </a:t>
            </a:r>
            <a:r>
              <a:rPr lang="en-US" sz="1200" dirty="0" err="1"/>
              <a:t>QueueX</a:t>
            </a:r>
            <a:r>
              <a:rPr lang="en-US" sz="1200" dirty="0"/>
              <a:t>{</a:t>
            </a:r>
          </a:p>
          <a:p>
            <a:r>
              <a:rPr lang="en-US" sz="1200" dirty="0"/>
              <a:t>         private </a:t>
            </a:r>
            <a:r>
              <a:rPr lang="en-US" sz="1200" dirty="0" err="1"/>
              <a:t>int</a:t>
            </a:r>
            <a:r>
              <a:rPr lang="en-US" sz="1200" dirty="0"/>
              <a:t> </a:t>
            </a:r>
            <a:r>
              <a:rPr lang="en-US" sz="1200" dirty="0" err="1"/>
              <a:t>maxSize</a:t>
            </a:r>
            <a:r>
              <a:rPr lang="en-US" sz="1200" dirty="0"/>
              <a:t>;    // size of queue array</a:t>
            </a:r>
          </a:p>
          <a:p>
            <a:r>
              <a:rPr lang="en-US" sz="1200" dirty="0"/>
              <a:t>         private </a:t>
            </a:r>
            <a:r>
              <a:rPr lang="en-US" sz="1200" dirty="0" err="1"/>
              <a:t>int</a:t>
            </a:r>
            <a:r>
              <a:rPr lang="en-US" sz="1200" dirty="0"/>
              <a:t> [] </a:t>
            </a:r>
            <a:r>
              <a:rPr lang="en-US" sz="1200" dirty="0" err="1"/>
              <a:t>queArray</a:t>
            </a:r>
            <a:r>
              <a:rPr lang="en-US" sz="1200" dirty="0"/>
              <a:t>;</a:t>
            </a:r>
          </a:p>
          <a:p>
            <a:r>
              <a:rPr lang="en-US" sz="1200" dirty="0"/>
              <a:t>         private </a:t>
            </a:r>
            <a:r>
              <a:rPr lang="en-US" sz="1200" dirty="0" err="1"/>
              <a:t>int</a:t>
            </a:r>
            <a:r>
              <a:rPr lang="en-US" sz="1200" dirty="0"/>
              <a:t> front;           //front of the queue </a:t>
            </a:r>
          </a:p>
          <a:p>
            <a:r>
              <a:rPr lang="en-US" sz="1200" dirty="0"/>
              <a:t>         private </a:t>
            </a:r>
            <a:r>
              <a:rPr lang="en-US" sz="1200" dirty="0" err="1"/>
              <a:t>int</a:t>
            </a:r>
            <a:r>
              <a:rPr lang="en-US" sz="1200" dirty="0"/>
              <a:t> rear;           //rear of the queue</a:t>
            </a:r>
          </a:p>
          <a:p>
            <a:r>
              <a:rPr lang="en-US" sz="1200" dirty="0"/>
              <a:t>         private </a:t>
            </a:r>
            <a:r>
              <a:rPr lang="en-US" sz="1200" dirty="0" err="1"/>
              <a:t>int</a:t>
            </a:r>
            <a:r>
              <a:rPr lang="en-US" sz="1200" dirty="0"/>
              <a:t> nItems;  //no of items of the queue</a:t>
            </a:r>
          </a:p>
          <a:p>
            <a:endParaRPr lang="en-US" sz="1200" dirty="0"/>
          </a:p>
          <a:p>
            <a:r>
              <a:rPr lang="en-US" sz="1200" dirty="0"/>
              <a:t>         </a:t>
            </a:r>
            <a:r>
              <a:rPr lang="en-US" sz="1200" dirty="0" err="1"/>
              <a:t>publc</a:t>
            </a:r>
            <a:r>
              <a:rPr lang="en-US" sz="1200" dirty="0"/>
              <a:t> </a:t>
            </a:r>
            <a:r>
              <a:rPr lang="en-US" sz="1200" dirty="0" err="1"/>
              <a:t>QueueX</a:t>
            </a:r>
            <a:r>
              <a:rPr lang="en-US" sz="1200" dirty="0"/>
              <a:t>(</a:t>
            </a:r>
            <a:r>
              <a:rPr lang="en-US" sz="1200" dirty="0" err="1"/>
              <a:t>int</a:t>
            </a:r>
            <a:r>
              <a:rPr lang="en-US" sz="1200" dirty="0"/>
              <a:t> s) {// constructor</a:t>
            </a:r>
          </a:p>
          <a:p>
            <a:r>
              <a:rPr lang="en-US" sz="1200" dirty="0"/>
              <a:t>              </a:t>
            </a:r>
          </a:p>
          <a:p>
            <a:r>
              <a:rPr lang="en-US" sz="1200" dirty="0"/>
              <a:t>	 </a:t>
            </a:r>
            <a:r>
              <a:rPr lang="en-US" sz="1200" dirty="0" err="1"/>
              <a:t>maxSize</a:t>
            </a:r>
            <a:r>
              <a:rPr lang="en-US" sz="1200" dirty="0"/>
              <a:t> = s;       // set array size</a:t>
            </a:r>
          </a:p>
          <a:p>
            <a:r>
              <a:rPr lang="en-US" sz="1200" dirty="0"/>
              <a:t>	 </a:t>
            </a:r>
            <a:r>
              <a:rPr lang="en-US" sz="1200" dirty="0" err="1"/>
              <a:t>queArray</a:t>
            </a:r>
            <a:r>
              <a:rPr lang="en-US" sz="1200" dirty="0"/>
              <a:t> = new </a:t>
            </a:r>
            <a:r>
              <a:rPr lang="en-US" sz="1200" dirty="0" err="1"/>
              <a:t>int</a:t>
            </a:r>
            <a:r>
              <a:rPr lang="en-US" sz="1200" dirty="0"/>
              <a:t> [</a:t>
            </a:r>
            <a:r>
              <a:rPr lang="en-US" sz="1200" dirty="0" err="1"/>
              <a:t>maxSize</a:t>
            </a:r>
            <a:r>
              <a:rPr lang="en-US" sz="1200" dirty="0"/>
              <a:t>];</a:t>
            </a:r>
          </a:p>
          <a:p>
            <a:r>
              <a:rPr lang="en-US" sz="1200" dirty="0"/>
              <a:t>	 front = 0;</a:t>
            </a:r>
          </a:p>
          <a:p>
            <a:r>
              <a:rPr lang="en-US" sz="1200" dirty="0"/>
              <a:t>	 rear = -1;</a:t>
            </a:r>
          </a:p>
          <a:p>
            <a:r>
              <a:rPr lang="en-US" sz="1200" dirty="0"/>
              <a:t>	 nItems = 0;             // no items</a:t>
            </a:r>
          </a:p>
          <a:p>
            <a:r>
              <a:rPr lang="en-US" sz="1200" dirty="0"/>
              <a:t>         }</a:t>
            </a:r>
          </a:p>
          <a:p>
            <a:r>
              <a:rPr lang="en-US" sz="1200" dirty="0"/>
              <a:t>      public void insert(</a:t>
            </a:r>
            <a:r>
              <a:rPr lang="en-US" sz="1200" dirty="0" err="1"/>
              <a:t>int</a:t>
            </a:r>
            <a:r>
              <a:rPr lang="en-US" sz="1200" dirty="0"/>
              <a:t> j) {</a:t>
            </a:r>
          </a:p>
          <a:p>
            <a:r>
              <a:rPr lang="en-US" sz="1200" dirty="0"/>
              <a:t>      </a:t>
            </a:r>
          </a:p>
          <a:p>
            <a:r>
              <a:rPr lang="en-US" sz="1200" dirty="0"/>
              <a:t>	// check whether queue is full</a:t>
            </a:r>
          </a:p>
          <a:p>
            <a:r>
              <a:rPr lang="en-US" sz="1200" dirty="0"/>
              <a:t>	 if (rear == </a:t>
            </a:r>
            <a:r>
              <a:rPr lang="en-US" sz="1200" dirty="0" err="1"/>
              <a:t>maxSize</a:t>
            </a:r>
            <a:r>
              <a:rPr lang="en-US" sz="1200" dirty="0"/>
              <a:t> – 1)</a:t>
            </a:r>
          </a:p>
          <a:p>
            <a:r>
              <a:rPr lang="en-US" sz="1200" dirty="0"/>
              <a:t>	       </a:t>
            </a:r>
            <a:r>
              <a:rPr lang="en-US" sz="1200" dirty="0" err="1"/>
              <a:t>System.out.println</a:t>
            </a:r>
            <a:r>
              <a:rPr lang="en-US" sz="1200" dirty="0"/>
              <a:t>(“Queue is full”);</a:t>
            </a:r>
          </a:p>
          <a:p>
            <a:r>
              <a:rPr lang="en-US" sz="1200" dirty="0"/>
              <a:t>	else {</a:t>
            </a:r>
          </a:p>
          <a:p>
            <a:r>
              <a:rPr lang="en-US" sz="1200" dirty="0"/>
              <a:t>	</a:t>
            </a:r>
          </a:p>
          <a:p>
            <a:r>
              <a:rPr lang="en-US" sz="1200" dirty="0"/>
              <a:t>		</a:t>
            </a:r>
            <a:r>
              <a:rPr lang="en-US" sz="1200" dirty="0" err="1"/>
              <a:t>queArray</a:t>
            </a:r>
            <a:r>
              <a:rPr lang="en-US" sz="1200" dirty="0"/>
              <a:t>[++rear] = j;</a:t>
            </a:r>
          </a:p>
          <a:p>
            <a:r>
              <a:rPr lang="en-US" sz="1200" dirty="0"/>
              <a:t>		nItems++;</a:t>
            </a:r>
          </a:p>
          <a:p>
            <a:endParaRPr lang="en-US" sz="1200" dirty="0"/>
          </a:p>
          <a:p>
            <a:r>
              <a:rPr lang="en-US" sz="1200" dirty="0"/>
              <a:t>	}</a:t>
            </a:r>
          </a:p>
          <a:p>
            <a:r>
              <a:rPr lang="en-US" sz="1200" dirty="0"/>
              <a:t>      }</a:t>
            </a:r>
          </a:p>
          <a:p>
            <a:r>
              <a:rPr lang="en-US" sz="1200" dirty="0"/>
              <a:t>}</a:t>
            </a:r>
          </a:p>
          <a:p>
            <a:endParaRPr lang="en-US" sz="1200" dirty="0"/>
          </a:p>
          <a:p>
            <a:endParaRPr lang="en-US" sz="1200" dirty="0"/>
          </a:p>
          <a:p>
            <a:endParaRPr lang="en-US" sz="1200" dirty="0"/>
          </a:p>
        </p:txBody>
      </p:sp>
      <p:sp>
        <p:nvSpPr>
          <p:cNvPr id="5" name="TextBox 4"/>
          <p:cNvSpPr txBox="1"/>
          <p:nvPr/>
        </p:nvSpPr>
        <p:spPr>
          <a:xfrm>
            <a:off x="5967212" y="1555036"/>
            <a:ext cx="4700789" cy="3416320"/>
          </a:xfrm>
          <a:prstGeom prst="rect">
            <a:avLst/>
          </a:prstGeom>
          <a:solidFill>
            <a:schemeClr val="bg1">
              <a:lumMod val="85000"/>
            </a:schemeClr>
          </a:solidFill>
        </p:spPr>
        <p:txBody>
          <a:bodyPr wrap="square" rtlCol="0">
            <a:spAutoFit/>
          </a:bodyPr>
          <a:lstStyle/>
          <a:p>
            <a:r>
              <a:rPr lang="en-US" sz="2000" dirty="0"/>
              <a:t>public </a:t>
            </a:r>
            <a:r>
              <a:rPr lang="en-US" sz="2000" dirty="0" err="1"/>
              <a:t>int</a:t>
            </a:r>
            <a:r>
              <a:rPr lang="en-US" sz="2000" dirty="0"/>
              <a:t> remove() {</a:t>
            </a:r>
          </a:p>
          <a:p>
            <a:r>
              <a:rPr lang="en-US" sz="2000" dirty="0"/>
              <a:t>        if (nItems == 0)  {</a:t>
            </a:r>
          </a:p>
          <a:p>
            <a:r>
              <a:rPr lang="en-US" sz="2000" dirty="0"/>
              <a:t>            </a:t>
            </a:r>
            <a:r>
              <a:rPr lang="en-US" dirty="0" err="1"/>
              <a:t>System.out.println</a:t>
            </a:r>
            <a:r>
              <a:rPr lang="en-US" dirty="0"/>
              <a:t>(“Queue is empty”);</a:t>
            </a:r>
          </a:p>
          <a:p>
            <a:r>
              <a:rPr lang="en-US" sz="2000" dirty="0"/>
              <a:t>            return -99; </a:t>
            </a:r>
          </a:p>
          <a:p>
            <a:r>
              <a:rPr lang="en-US" sz="2000" dirty="0"/>
              <a:t>        }</a:t>
            </a:r>
          </a:p>
          <a:p>
            <a:r>
              <a:rPr lang="en-US" sz="2000" dirty="0"/>
              <a:t>        else   {</a:t>
            </a:r>
          </a:p>
          <a:p>
            <a:r>
              <a:rPr lang="en-US" sz="2000" dirty="0"/>
              <a:t>            nItems--;</a:t>
            </a:r>
          </a:p>
          <a:p>
            <a:r>
              <a:rPr lang="en-US" sz="2000" dirty="0"/>
              <a:t>            return </a:t>
            </a:r>
            <a:r>
              <a:rPr lang="en-US" sz="2000" dirty="0" err="1"/>
              <a:t>queArray</a:t>
            </a:r>
            <a:r>
              <a:rPr lang="en-US" sz="2000" dirty="0"/>
              <a:t>[front++];</a:t>
            </a:r>
          </a:p>
          <a:p>
            <a:r>
              <a:rPr lang="en-US" sz="2000" dirty="0"/>
              <a:t>        }</a:t>
            </a:r>
          </a:p>
          <a:p>
            <a:r>
              <a:rPr lang="en-US" sz="2000" dirty="0"/>
              <a:t>}</a:t>
            </a:r>
          </a:p>
          <a:p>
            <a:endParaRPr lang="en-US" sz="1600" dirty="0"/>
          </a:p>
        </p:txBody>
      </p:sp>
    </p:spTree>
    <p:extLst>
      <p:ext uri="{BB962C8B-B14F-4D97-AF65-F5344CB8AC3E}">
        <p14:creationId xmlns:p14="http://schemas.microsoft.com/office/powerpoint/2010/main" val="457532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7372350" cy="801666"/>
          </a:xfrm>
        </p:spPr>
        <p:txBody>
          <a:bodyPr>
            <a:normAutofit/>
          </a:bodyPr>
          <a:lstStyle/>
          <a:p>
            <a:r>
              <a:rPr lang="en-US" sz="3200" dirty="0">
                <a:latin typeface="+mn-lt"/>
              </a:rPr>
              <a:t>Queue – Implementation – </a:t>
            </a:r>
            <a:r>
              <a:rPr lang="en-US" sz="3200" dirty="0" err="1">
                <a:latin typeface="+mn-lt"/>
              </a:rPr>
              <a:t>peekFront</a:t>
            </a:r>
            <a:endParaRPr lang="en-US" sz="3200" dirty="0">
              <a:latin typeface="+mn-lt"/>
            </a:endParaRPr>
          </a:p>
        </p:txBody>
      </p:sp>
      <p:sp>
        <p:nvSpPr>
          <p:cNvPr id="4" name="Slide Number Placeholder 3"/>
          <p:cNvSpPr>
            <a:spLocks noGrp="1"/>
          </p:cNvSpPr>
          <p:nvPr>
            <p:ph type="sldNum" sz="quarter" idx="12"/>
          </p:nvPr>
        </p:nvSpPr>
        <p:spPr/>
        <p:txBody>
          <a:bodyPr/>
          <a:lstStyle/>
          <a:p>
            <a:fld id="{82811DF7-A42A-4107-A9E6-6C3947535C56}" type="slidenum">
              <a:rPr lang="en-US" smtClean="0"/>
              <a:pPr/>
              <a:t>15</a:t>
            </a:fld>
            <a:endParaRPr lang="en-US"/>
          </a:p>
        </p:txBody>
      </p:sp>
      <p:sp>
        <p:nvSpPr>
          <p:cNvPr id="18" name="TextBox 17"/>
          <p:cNvSpPr txBox="1"/>
          <p:nvPr/>
        </p:nvSpPr>
        <p:spPr>
          <a:xfrm>
            <a:off x="2155159" y="1555037"/>
            <a:ext cx="3652743" cy="5816977"/>
          </a:xfrm>
          <a:prstGeom prst="rect">
            <a:avLst/>
          </a:prstGeom>
          <a:solidFill>
            <a:schemeClr val="bg1">
              <a:lumMod val="85000"/>
            </a:schemeClr>
          </a:solidFill>
        </p:spPr>
        <p:txBody>
          <a:bodyPr wrap="square" rtlCol="0">
            <a:spAutoFit/>
          </a:bodyPr>
          <a:lstStyle/>
          <a:p>
            <a:r>
              <a:rPr lang="en-US" sz="1200" dirty="0"/>
              <a:t>class </a:t>
            </a:r>
            <a:r>
              <a:rPr lang="en-US" sz="1200" dirty="0" err="1"/>
              <a:t>QueueX</a:t>
            </a:r>
            <a:r>
              <a:rPr lang="en-US" sz="1200" dirty="0"/>
              <a:t>{</a:t>
            </a:r>
          </a:p>
          <a:p>
            <a:r>
              <a:rPr lang="en-US" sz="1200" dirty="0"/>
              <a:t>         private </a:t>
            </a:r>
            <a:r>
              <a:rPr lang="en-US" sz="1200" dirty="0" err="1"/>
              <a:t>int</a:t>
            </a:r>
            <a:r>
              <a:rPr lang="en-US" sz="1200" dirty="0"/>
              <a:t> </a:t>
            </a:r>
            <a:r>
              <a:rPr lang="en-US" sz="1200" dirty="0" err="1"/>
              <a:t>maxSize</a:t>
            </a:r>
            <a:r>
              <a:rPr lang="en-US" sz="1200" dirty="0"/>
              <a:t>;    // size of queue array</a:t>
            </a:r>
          </a:p>
          <a:p>
            <a:r>
              <a:rPr lang="en-US" sz="1200" dirty="0"/>
              <a:t>         private </a:t>
            </a:r>
            <a:r>
              <a:rPr lang="en-US" sz="1200" dirty="0" err="1"/>
              <a:t>int</a:t>
            </a:r>
            <a:r>
              <a:rPr lang="en-US" sz="1200" dirty="0"/>
              <a:t> [] </a:t>
            </a:r>
            <a:r>
              <a:rPr lang="en-US" sz="1200" dirty="0" err="1"/>
              <a:t>queArray</a:t>
            </a:r>
            <a:r>
              <a:rPr lang="en-US" sz="1200" dirty="0"/>
              <a:t>;</a:t>
            </a:r>
          </a:p>
          <a:p>
            <a:r>
              <a:rPr lang="en-US" sz="1200" dirty="0"/>
              <a:t>         private </a:t>
            </a:r>
            <a:r>
              <a:rPr lang="en-US" sz="1200" dirty="0" err="1"/>
              <a:t>int</a:t>
            </a:r>
            <a:r>
              <a:rPr lang="en-US" sz="1200" dirty="0"/>
              <a:t> front;           //front of the queue </a:t>
            </a:r>
          </a:p>
          <a:p>
            <a:r>
              <a:rPr lang="en-US" sz="1200" dirty="0"/>
              <a:t>         private </a:t>
            </a:r>
            <a:r>
              <a:rPr lang="en-US" sz="1200" dirty="0" err="1"/>
              <a:t>int</a:t>
            </a:r>
            <a:r>
              <a:rPr lang="en-US" sz="1200" dirty="0"/>
              <a:t> rear;           //rear of the queue</a:t>
            </a:r>
          </a:p>
          <a:p>
            <a:r>
              <a:rPr lang="en-US" sz="1200" dirty="0"/>
              <a:t>         private </a:t>
            </a:r>
            <a:r>
              <a:rPr lang="en-US" sz="1200" dirty="0" err="1"/>
              <a:t>int</a:t>
            </a:r>
            <a:r>
              <a:rPr lang="en-US" sz="1200" dirty="0"/>
              <a:t> nItems;  //no of items of the queue</a:t>
            </a:r>
          </a:p>
          <a:p>
            <a:endParaRPr lang="en-US" sz="1200" dirty="0"/>
          </a:p>
          <a:p>
            <a:r>
              <a:rPr lang="en-US" sz="1200" dirty="0"/>
              <a:t>         </a:t>
            </a:r>
            <a:r>
              <a:rPr lang="en-US" sz="1200" dirty="0" err="1"/>
              <a:t>publc</a:t>
            </a:r>
            <a:r>
              <a:rPr lang="en-US" sz="1200" dirty="0"/>
              <a:t> </a:t>
            </a:r>
            <a:r>
              <a:rPr lang="en-US" sz="1200" dirty="0" err="1"/>
              <a:t>QueueX</a:t>
            </a:r>
            <a:r>
              <a:rPr lang="en-US" sz="1200" dirty="0"/>
              <a:t>(</a:t>
            </a:r>
            <a:r>
              <a:rPr lang="en-US" sz="1200" dirty="0" err="1"/>
              <a:t>int</a:t>
            </a:r>
            <a:r>
              <a:rPr lang="en-US" sz="1200" dirty="0"/>
              <a:t> s) {// constructor</a:t>
            </a:r>
          </a:p>
          <a:p>
            <a:r>
              <a:rPr lang="en-US" sz="1200" dirty="0"/>
              <a:t>              </a:t>
            </a:r>
          </a:p>
          <a:p>
            <a:r>
              <a:rPr lang="en-US" sz="1200" dirty="0"/>
              <a:t>	 </a:t>
            </a:r>
            <a:r>
              <a:rPr lang="en-US" sz="1200" dirty="0" err="1"/>
              <a:t>maxSize</a:t>
            </a:r>
            <a:r>
              <a:rPr lang="en-US" sz="1200" dirty="0"/>
              <a:t> = s;       // set array size</a:t>
            </a:r>
          </a:p>
          <a:p>
            <a:r>
              <a:rPr lang="en-US" sz="1200" dirty="0"/>
              <a:t>	 </a:t>
            </a:r>
            <a:r>
              <a:rPr lang="en-US" sz="1200" dirty="0" err="1"/>
              <a:t>queArray</a:t>
            </a:r>
            <a:r>
              <a:rPr lang="en-US" sz="1200" dirty="0"/>
              <a:t> = new </a:t>
            </a:r>
            <a:r>
              <a:rPr lang="en-US" sz="1200" dirty="0" err="1"/>
              <a:t>int</a:t>
            </a:r>
            <a:r>
              <a:rPr lang="en-US" sz="1200" dirty="0"/>
              <a:t> [</a:t>
            </a:r>
            <a:r>
              <a:rPr lang="en-US" sz="1200" dirty="0" err="1"/>
              <a:t>maxSize</a:t>
            </a:r>
            <a:r>
              <a:rPr lang="en-US" sz="1200" dirty="0"/>
              <a:t>];</a:t>
            </a:r>
          </a:p>
          <a:p>
            <a:r>
              <a:rPr lang="en-US" sz="1200" dirty="0"/>
              <a:t>	 front = 0;</a:t>
            </a:r>
          </a:p>
          <a:p>
            <a:r>
              <a:rPr lang="en-US" sz="1200" dirty="0"/>
              <a:t>	 rear = -1;</a:t>
            </a:r>
          </a:p>
          <a:p>
            <a:r>
              <a:rPr lang="en-US" sz="1200" dirty="0"/>
              <a:t>	 nItems = 0;             // no items</a:t>
            </a:r>
          </a:p>
          <a:p>
            <a:r>
              <a:rPr lang="en-US" sz="1200" dirty="0"/>
              <a:t>         }</a:t>
            </a:r>
          </a:p>
          <a:p>
            <a:r>
              <a:rPr lang="en-US" sz="1200" dirty="0"/>
              <a:t>      public void insert(</a:t>
            </a:r>
            <a:r>
              <a:rPr lang="en-US" sz="1200" dirty="0" err="1"/>
              <a:t>int</a:t>
            </a:r>
            <a:r>
              <a:rPr lang="en-US" sz="1200" dirty="0"/>
              <a:t> j) {</a:t>
            </a:r>
          </a:p>
          <a:p>
            <a:r>
              <a:rPr lang="en-US" sz="1200" dirty="0"/>
              <a:t>      </a:t>
            </a:r>
          </a:p>
          <a:p>
            <a:r>
              <a:rPr lang="en-US" sz="1200" dirty="0"/>
              <a:t>	// check whether queue is full</a:t>
            </a:r>
          </a:p>
          <a:p>
            <a:r>
              <a:rPr lang="en-US" sz="1200" dirty="0"/>
              <a:t>	 if (rear == </a:t>
            </a:r>
            <a:r>
              <a:rPr lang="en-US" sz="1200" dirty="0" err="1"/>
              <a:t>maxSize</a:t>
            </a:r>
            <a:r>
              <a:rPr lang="en-US" sz="1200" dirty="0"/>
              <a:t> – 1)</a:t>
            </a:r>
          </a:p>
          <a:p>
            <a:r>
              <a:rPr lang="en-US" sz="1200" dirty="0"/>
              <a:t>	       </a:t>
            </a:r>
            <a:r>
              <a:rPr lang="en-US" sz="1200" dirty="0" err="1"/>
              <a:t>System.out.println</a:t>
            </a:r>
            <a:r>
              <a:rPr lang="en-US" sz="1200" dirty="0"/>
              <a:t>(“Queue is full”);</a:t>
            </a:r>
          </a:p>
          <a:p>
            <a:r>
              <a:rPr lang="en-US" sz="1200" dirty="0"/>
              <a:t>	else {</a:t>
            </a:r>
          </a:p>
          <a:p>
            <a:r>
              <a:rPr lang="en-US" sz="1200" dirty="0"/>
              <a:t>	</a:t>
            </a:r>
          </a:p>
          <a:p>
            <a:r>
              <a:rPr lang="en-US" sz="1200" dirty="0"/>
              <a:t>		</a:t>
            </a:r>
            <a:r>
              <a:rPr lang="en-US" sz="1200" dirty="0" err="1"/>
              <a:t>queArray</a:t>
            </a:r>
            <a:r>
              <a:rPr lang="en-US" sz="1200" dirty="0"/>
              <a:t>[++rear] = j;</a:t>
            </a:r>
          </a:p>
          <a:p>
            <a:r>
              <a:rPr lang="en-US" sz="1200" dirty="0"/>
              <a:t>		nItems++;</a:t>
            </a:r>
          </a:p>
          <a:p>
            <a:endParaRPr lang="en-US" sz="1200" dirty="0"/>
          </a:p>
          <a:p>
            <a:r>
              <a:rPr lang="en-US" sz="1200" dirty="0"/>
              <a:t>	}</a:t>
            </a:r>
          </a:p>
          <a:p>
            <a:r>
              <a:rPr lang="en-US" sz="1200" dirty="0"/>
              <a:t>      }</a:t>
            </a:r>
          </a:p>
          <a:p>
            <a:r>
              <a:rPr lang="en-US" sz="1200" dirty="0"/>
              <a:t>}</a:t>
            </a:r>
          </a:p>
          <a:p>
            <a:endParaRPr lang="en-US" sz="1200" dirty="0"/>
          </a:p>
          <a:p>
            <a:endParaRPr lang="en-US" sz="1200" dirty="0"/>
          </a:p>
          <a:p>
            <a:endParaRPr lang="en-US" sz="1200" dirty="0"/>
          </a:p>
        </p:txBody>
      </p:sp>
      <p:sp>
        <p:nvSpPr>
          <p:cNvPr id="5" name="TextBox 4"/>
          <p:cNvSpPr txBox="1"/>
          <p:nvPr/>
        </p:nvSpPr>
        <p:spPr>
          <a:xfrm>
            <a:off x="5967212" y="1555037"/>
            <a:ext cx="4700789" cy="3108543"/>
          </a:xfrm>
          <a:prstGeom prst="rect">
            <a:avLst/>
          </a:prstGeom>
          <a:solidFill>
            <a:schemeClr val="bg1">
              <a:lumMod val="85000"/>
            </a:schemeClr>
          </a:solidFill>
        </p:spPr>
        <p:txBody>
          <a:bodyPr wrap="square" rtlCol="0">
            <a:spAutoFit/>
          </a:bodyPr>
          <a:lstStyle/>
          <a:p>
            <a:r>
              <a:rPr lang="en-US" sz="2000" dirty="0"/>
              <a:t>public </a:t>
            </a:r>
            <a:r>
              <a:rPr lang="en-US" sz="2000" dirty="0" err="1"/>
              <a:t>int</a:t>
            </a:r>
            <a:r>
              <a:rPr lang="en-US" sz="2000" dirty="0"/>
              <a:t> </a:t>
            </a:r>
            <a:r>
              <a:rPr lang="en-US" sz="2000" dirty="0" err="1"/>
              <a:t>peekFront</a:t>
            </a:r>
            <a:r>
              <a:rPr lang="en-US" sz="2000" dirty="0"/>
              <a:t>() {</a:t>
            </a:r>
          </a:p>
          <a:p>
            <a:r>
              <a:rPr lang="en-US" sz="2000" dirty="0"/>
              <a:t>      if (nItems == 0)  {</a:t>
            </a:r>
          </a:p>
          <a:p>
            <a:r>
              <a:rPr lang="en-US" sz="2000" dirty="0"/>
              <a:t>           </a:t>
            </a:r>
            <a:r>
              <a:rPr lang="en-US" dirty="0" err="1"/>
              <a:t>System.out.println</a:t>
            </a:r>
            <a:r>
              <a:rPr lang="en-US" dirty="0"/>
              <a:t>(“Queue is empty”);</a:t>
            </a:r>
          </a:p>
          <a:p>
            <a:r>
              <a:rPr lang="en-US" sz="2000" dirty="0"/>
              <a:t>           return -99; </a:t>
            </a:r>
          </a:p>
          <a:p>
            <a:r>
              <a:rPr lang="en-US" sz="2000" dirty="0"/>
              <a:t>       }</a:t>
            </a:r>
          </a:p>
          <a:p>
            <a:r>
              <a:rPr lang="en-US" sz="2000" dirty="0"/>
              <a:t>      else {</a:t>
            </a:r>
          </a:p>
          <a:p>
            <a:r>
              <a:rPr lang="en-US" sz="2000" dirty="0"/>
              <a:t>           return </a:t>
            </a:r>
            <a:r>
              <a:rPr lang="en-US" sz="2000" dirty="0" err="1"/>
              <a:t>queArray</a:t>
            </a:r>
            <a:r>
              <a:rPr lang="en-US" sz="2000" dirty="0"/>
              <a:t>[front];</a:t>
            </a:r>
          </a:p>
          <a:p>
            <a:r>
              <a:rPr lang="en-US" sz="2000" dirty="0"/>
              <a:t>      }</a:t>
            </a:r>
          </a:p>
          <a:p>
            <a:r>
              <a:rPr lang="en-US" sz="2000" dirty="0"/>
              <a:t>}</a:t>
            </a:r>
          </a:p>
          <a:p>
            <a:endParaRPr lang="en-US" sz="1600" dirty="0"/>
          </a:p>
        </p:txBody>
      </p:sp>
    </p:spTree>
    <p:extLst>
      <p:ext uri="{BB962C8B-B14F-4D97-AF65-F5344CB8AC3E}">
        <p14:creationId xmlns:p14="http://schemas.microsoft.com/office/powerpoint/2010/main" val="322573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Question 02</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16</a:t>
            </a:fld>
            <a:endParaRPr lang="en-US"/>
          </a:p>
        </p:txBody>
      </p:sp>
      <p:sp>
        <p:nvSpPr>
          <p:cNvPr id="3" name="TextBox 2"/>
          <p:cNvSpPr txBox="1"/>
          <p:nvPr/>
        </p:nvSpPr>
        <p:spPr>
          <a:xfrm>
            <a:off x="2096316" y="1787870"/>
            <a:ext cx="8160824" cy="1631216"/>
          </a:xfrm>
          <a:prstGeom prst="rect">
            <a:avLst/>
          </a:prstGeom>
          <a:noFill/>
        </p:spPr>
        <p:txBody>
          <a:bodyPr wrap="none" rtlCol="0">
            <a:spAutoFit/>
          </a:bodyPr>
          <a:lstStyle/>
          <a:p>
            <a:r>
              <a:rPr lang="en-US" sz="2000" dirty="0" err="1"/>
              <a:t>isEmpty</a:t>
            </a:r>
            <a:r>
              <a:rPr lang="en-US" sz="2000" dirty="0"/>
              <a:t>() method of the Queue class returns true if the Queue is empty and </a:t>
            </a:r>
          </a:p>
          <a:p>
            <a:r>
              <a:rPr lang="en-US" sz="2000" dirty="0" err="1"/>
              <a:t>isFull</a:t>
            </a:r>
            <a:r>
              <a:rPr lang="en-US" sz="2000" dirty="0"/>
              <a:t>() method returns true if the Queue is full. </a:t>
            </a:r>
          </a:p>
          <a:p>
            <a:endParaRPr lang="en-US" sz="2000" dirty="0"/>
          </a:p>
          <a:p>
            <a:endParaRPr lang="en-US" sz="2000" dirty="0"/>
          </a:p>
          <a:p>
            <a:r>
              <a:rPr lang="en-US" sz="2000" dirty="0"/>
              <a:t>Implement </a:t>
            </a:r>
            <a:r>
              <a:rPr lang="en-US" sz="2000" dirty="0" err="1"/>
              <a:t>isEmpty</a:t>
            </a:r>
            <a:r>
              <a:rPr lang="en-US" sz="2000" dirty="0"/>
              <a:t>() and </a:t>
            </a:r>
            <a:r>
              <a:rPr lang="en-US" sz="2000" dirty="0" err="1"/>
              <a:t>isFull</a:t>
            </a:r>
            <a:r>
              <a:rPr lang="en-US" sz="2000" dirty="0"/>
              <a:t>() methods of the Queue class. </a:t>
            </a:r>
          </a:p>
        </p:txBody>
      </p:sp>
    </p:spTree>
    <p:extLst>
      <p:ext uri="{BB962C8B-B14F-4D97-AF65-F5344CB8AC3E}">
        <p14:creationId xmlns:p14="http://schemas.microsoft.com/office/powerpoint/2010/main" val="239102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Question 03</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17</a:t>
            </a:fld>
            <a:endParaRPr lang="en-US"/>
          </a:p>
        </p:txBody>
      </p:sp>
      <p:sp>
        <p:nvSpPr>
          <p:cNvPr id="3" name="TextBox 2"/>
          <p:cNvSpPr txBox="1"/>
          <p:nvPr/>
        </p:nvSpPr>
        <p:spPr>
          <a:xfrm>
            <a:off x="2096316" y="1787870"/>
            <a:ext cx="8491812" cy="369332"/>
          </a:xfrm>
          <a:prstGeom prst="rect">
            <a:avLst/>
          </a:prstGeom>
          <a:noFill/>
        </p:spPr>
        <p:txBody>
          <a:bodyPr wrap="none" rtlCol="0">
            <a:spAutoFit/>
          </a:bodyPr>
          <a:lstStyle/>
          <a:p>
            <a:r>
              <a:rPr lang="en-US" dirty="0"/>
              <a:t>Draw the Queue frame after performing the below operations to the queue given below.</a:t>
            </a:r>
          </a:p>
        </p:txBody>
      </p:sp>
      <p:graphicFrame>
        <p:nvGraphicFramePr>
          <p:cNvPr id="5" name="Table 4"/>
          <p:cNvGraphicFramePr>
            <a:graphicFrameLocks noGrp="1"/>
          </p:cNvGraphicFramePr>
          <p:nvPr>
            <p:extLst>
              <p:ext uri="{D42A27DB-BD31-4B8C-83A1-F6EECF244321}">
                <p14:modId xmlns:p14="http://schemas.microsoft.com/office/powerpoint/2010/main" val="1495392583"/>
              </p:ext>
            </p:extLst>
          </p:nvPr>
        </p:nvGraphicFramePr>
        <p:xfrm>
          <a:off x="2667001" y="2870560"/>
          <a:ext cx="3428999" cy="490826"/>
        </p:xfrm>
        <a:graphic>
          <a:graphicData uri="http://schemas.openxmlformats.org/drawingml/2006/table">
            <a:tbl>
              <a:tblPr firstRow="1" bandRow="1">
                <a:tableStyleId>{5C22544A-7EE6-4342-B048-85BDC9FD1C3A}</a:tableStyleId>
              </a:tblPr>
              <a:tblGrid>
                <a:gridCol w="489857">
                  <a:extLst>
                    <a:ext uri="{9D8B030D-6E8A-4147-A177-3AD203B41FA5}">
                      <a16:colId xmlns:a16="http://schemas.microsoft.com/office/drawing/2014/main" val="20000"/>
                    </a:ext>
                  </a:extLst>
                </a:gridCol>
                <a:gridCol w="489857">
                  <a:extLst>
                    <a:ext uri="{9D8B030D-6E8A-4147-A177-3AD203B41FA5}">
                      <a16:colId xmlns:a16="http://schemas.microsoft.com/office/drawing/2014/main" val="20001"/>
                    </a:ext>
                  </a:extLst>
                </a:gridCol>
                <a:gridCol w="489857">
                  <a:extLst>
                    <a:ext uri="{9D8B030D-6E8A-4147-A177-3AD203B41FA5}">
                      <a16:colId xmlns:a16="http://schemas.microsoft.com/office/drawing/2014/main" val="20002"/>
                    </a:ext>
                  </a:extLst>
                </a:gridCol>
                <a:gridCol w="489857">
                  <a:extLst>
                    <a:ext uri="{9D8B030D-6E8A-4147-A177-3AD203B41FA5}">
                      <a16:colId xmlns:a16="http://schemas.microsoft.com/office/drawing/2014/main" val="20003"/>
                    </a:ext>
                  </a:extLst>
                </a:gridCol>
                <a:gridCol w="489857">
                  <a:extLst>
                    <a:ext uri="{9D8B030D-6E8A-4147-A177-3AD203B41FA5}">
                      <a16:colId xmlns:a16="http://schemas.microsoft.com/office/drawing/2014/main" val="20004"/>
                    </a:ext>
                  </a:extLst>
                </a:gridCol>
                <a:gridCol w="489857">
                  <a:extLst>
                    <a:ext uri="{9D8B030D-6E8A-4147-A177-3AD203B41FA5}">
                      <a16:colId xmlns:a16="http://schemas.microsoft.com/office/drawing/2014/main" val="20005"/>
                    </a:ext>
                  </a:extLst>
                </a:gridCol>
                <a:gridCol w="489857">
                  <a:extLst>
                    <a:ext uri="{9D8B030D-6E8A-4147-A177-3AD203B41FA5}">
                      <a16:colId xmlns:a16="http://schemas.microsoft.com/office/drawing/2014/main" val="20006"/>
                    </a:ext>
                  </a:extLst>
                </a:gridCol>
              </a:tblGrid>
              <a:tr h="490826">
                <a:tc>
                  <a:txBody>
                    <a:bodyPr/>
                    <a:lstStyle/>
                    <a:p>
                      <a:r>
                        <a:rPr lang="en-US" dirty="0"/>
                        <a:t>67</a:t>
                      </a:r>
                    </a:p>
                  </a:txBody>
                  <a:tcPr/>
                </a:tc>
                <a:tc>
                  <a:txBody>
                    <a:bodyPr/>
                    <a:lstStyle/>
                    <a:p>
                      <a:r>
                        <a:rPr lang="en-US" dirty="0"/>
                        <a:t>12</a:t>
                      </a:r>
                    </a:p>
                  </a:txBody>
                  <a:tcPr/>
                </a:tc>
                <a:tc>
                  <a:txBody>
                    <a:bodyPr/>
                    <a:lstStyle/>
                    <a:p>
                      <a:r>
                        <a:rPr lang="en-US" dirty="0"/>
                        <a:t>22</a:t>
                      </a:r>
                    </a:p>
                  </a:txBody>
                  <a:tcPr/>
                </a:tc>
                <a:tc>
                  <a:txBody>
                    <a:bodyPr/>
                    <a:lstStyle/>
                    <a:p>
                      <a:r>
                        <a:rPr lang="en-US" dirty="0"/>
                        <a:t>55</a:t>
                      </a:r>
                    </a:p>
                  </a:txBody>
                  <a:tcPr/>
                </a:tc>
                <a:tc>
                  <a:txBody>
                    <a:bodyPr/>
                    <a:lstStyle/>
                    <a:p>
                      <a:r>
                        <a:rPr lang="en-US" dirty="0"/>
                        <a:t>34</a:t>
                      </a:r>
                    </a:p>
                  </a:txBody>
                  <a:tcPr/>
                </a:tc>
                <a:tc>
                  <a:txBody>
                    <a:bodyPr/>
                    <a:lstStyle/>
                    <a:p>
                      <a:r>
                        <a:rPr lang="en-US" dirty="0"/>
                        <a:t>70</a:t>
                      </a:r>
                    </a:p>
                  </a:txBody>
                  <a:tcPr/>
                </a:tc>
                <a:tc>
                  <a:txBody>
                    <a:bodyPr/>
                    <a:lstStyle/>
                    <a:p>
                      <a:r>
                        <a:rPr lang="en-US" dirty="0"/>
                        <a:t>60</a:t>
                      </a:r>
                    </a:p>
                  </a:txBody>
                  <a:tcPr/>
                </a:tc>
                <a:extLst>
                  <a:ext uri="{0D108BD9-81ED-4DB2-BD59-A6C34878D82A}">
                    <a16:rowId xmlns:a16="http://schemas.microsoft.com/office/drawing/2014/main" val="10000"/>
                  </a:ext>
                </a:extLst>
              </a:tr>
            </a:tbl>
          </a:graphicData>
        </a:graphic>
      </p:graphicFrame>
      <p:sp>
        <p:nvSpPr>
          <p:cNvPr id="6" name="TextBox 5"/>
          <p:cNvSpPr txBox="1"/>
          <p:nvPr/>
        </p:nvSpPr>
        <p:spPr>
          <a:xfrm>
            <a:off x="2667000" y="3710122"/>
            <a:ext cx="685380" cy="369332"/>
          </a:xfrm>
          <a:prstGeom prst="rect">
            <a:avLst/>
          </a:prstGeom>
          <a:noFill/>
        </p:spPr>
        <p:txBody>
          <a:bodyPr wrap="none" rtlCol="0">
            <a:spAutoFit/>
          </a:bodyPr>
          <a:lstStyle/>
          <a:p>
            <a:r>
              <a:rPr lang="en-US" dirty="0"/>
              <a:t>Front</a:t>
            </a:r>
          </a:p>
        </p:txBody>
      </p:sp>
      <p:sp>
        <p:nvSpPr>
          <p:cNvPr id="7" name="TextBox 6"/>
          <p:cNvSpPr txBox="1"/>
          <p:nvPr/>
        </p:nvSpPr>
        <p:spPr>
          <a:xfrm>
            <a:off x="5552933" y="3668065"/>
            <a:ext cx="611834" cy="369332"/>
          </a:xfrm>
          <a:prstGeom prst="rect">
            <a:avLst/>
          </a:prstGeom>
          <a:noFill/>
        </p:spPr>
        <p:txBody>
          <a:bodyPr wrap="none" rtlCol="0">
            <a:spAutoFit/>
          </a:bodyPr>
          <a:lstStyle/>
          <a:p>
            <a:r>
              <a:rPr lang="en-US" dirty="0"/>
              <a:t>Rear</a:t>
            </a:r>
          </a:p>
        </p:txBody>
      </p:sp>
      <p:cxnSp>
        <p:nvCxnSpPr>
          <p:cNvPr id="8" name="Straight Arrow Connector 7"/>
          <p:cNvCxnSpPr/>
          <p:nvPr/>
        </p:nvCxnSpPr>
        <p:spPr>
          <a:xfrm flipV="1">
            <a:off x="2921226" y="3426211"/>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V="1">
            <a:off x="5766406" y="3426211"/>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2227423" y="4145005"/>
            <a:ext cx="8229599" cy="1754326"/>
          </a:xfrm>
          <a:prstGeom prst="rect">
            <a:avLst/>
          </a:prstGeom>
          <a:noFill/>
        </p:spPr>
        <p:txBody>
          <a:bodyPr wrap="square" rtlCol="0">
            <a:spAutoFit/>
          </a:bodyPr>
          <a:lstStyle/>
          <a:p>
            <a:pPr marL="400050" indent="-400050">
              <a:buAutoNum type="romanLcParenR"/>
            </a:pPr>
            <a:r>
              <a:rPr lang="en-US" dirty="0"/>
              <a:t>remove</a:t>
            </a:r>
          </a:p>
          <a:p>
            <a:pPr marL="400050" indent="-400050">
              <a:buAutoNum type="romanLcParenR"/>
            </a:pPr>
            <a:r>
              <a:rPr lang="en-US" dirty="0"/>
              <a:t>remove</a:t>
            </a:r>
          </a:p>
          <a:p>
            <a:pPr marL="400050" indent="-400050">
              <a:buAutoNum type="romanLcParenR"/>
            </a:pPr>
            <a:r>
              <a:rPr lang="en-US" dirty="0"/>
              <a:t>remove</a:t>
            </a:r>
          </a:p>
          <a:p>
            <a:pPr marL="400050" indent="-400050">
              <a:buFontTx/>
              <a:buAutoNum type="romanLcParenR"/>
            </a:pPr>
            <a:r>
              <a:rPr lang="en-US" dirty="0"/>
              <a:t>Insert item 88</a:t>
            </a:r>
          </a:p>
          <a:p>
            <a:endParaRPr lang="en-US" dirty="0"/>
          </a:p>
          <a:p>
            <a:pPr marL="400050" indent="-400050">
              <a:buAutoNum type="romanLcParenR"/>
            </a:pPr>
            <a:endParaRPr lang="en-US" dirty="0"/>
          </a:p>
        </p:txBody>
      </p:sp>
      <p:sp>
        <p:nvSpPr>
          <p:cNvPr id="11" name="TextBox 10"/>
          <p:cNvSpPr txBox="1"/>
          <p:nvPr/>
        </p:nvSpPr>
        <p:spPr>
          <a:xfrm>
            <a:off x="5615563" y="2555942"/>
            <a:ext cx="301686" cy="369332"/>
          </a:xfrm>
          <a:prstGeom prst="rect">
            <a:avLst/>
          </a:prstGeom>
          <a:noFill/>
        </p:spPr>
        <p:txBody>
          <a:bodyPr wrap="none" rtlCol="0">
            <a:spAutoFit/>
          </a:bodyPr>
          <a:lstStyle/>
          <a:p>
            <a:r>
              <a:rPr lang="en-US" dirty="0"/>
              <a:t>6</a:t>
            </a:r>
          </a:p>
        </p:txBody>
      </p:sp>
      <p:sp>
        <p:nvSpPr>
          <p:cNvPr id="12" name="TextBox 11"/>
          <p:cNvSpPr txBox="1"/>
          <p:nvPr/>
        </p:nvSpPr>
        <p:spPr>
          <a:xfrm>
            <a:off x="5108934" y="2536907"/>
            <a:ext cx="301686" cy="369332"/>
          </a:xfrm>
          <a:prstGeom prst="rect">
            <a:avLst/>
          </a:prstGeom>
          <a:noFill/>
        </p:spPr>
        <p:txBody>
          <a:bodyPr wrap="none" rtlCol="0">
            <a:spAutoFit/>
          </a:bodyPr>
          <a:lstStyle/>
          <a:p>
            <a:r>
              <a:rPr lang="en-US" dirty="0"/>
              <a:t>5</a:t>
            </a:r>
          </a:p>
        </p:txBody>
      </p:sp>
      <p:sp>
        <p:nvSpPr>
          <p:cNvPr id="13" name="TextBox 12"/>
          <p:cNvSpPr txBox="1"/>
          <p:nvPr/>
        </p:nvSpPr>
        <p:spPr>
          <a:xfrm>
            <a:off x="4704777" y="2555942"/>
            <a:ext cx="301686" cy="369332"/>
          </a:xfrm>
          <a:prstGeom prst="rect">
            <a:avLst/>
          </a:prstGeom>
          <a:noFill/>
        </p:spPr>
        <p:txBody>
          <a:bodyPr wrap="none" rtlCol="0">
            <a:spAutoFit/>
          </a:bodyPr>
          <a:lstStyle/>
          <a:p>
            <a:r>
              <a:rPr lang="en-US" dirty="0"/>
              <a:t>4</a:t>
            </a:r>
          </a:p>
        </p:txBody>
      </p:sp>
      <p:sp>
        <p:nvSpPr>
          <p:cNvPr id="14" name="TextBox 13"/>
          <p:cNvSpPr txBox="1"/>
          <p:nvPr/>
        </p:nvSpPr>
        <p:spPr>
          <a:xfrm>
            <a:off x="4186173" y="2559723"/>
            <a:ext cx="301686" cy="369332"/>
          </a:xfrm>
          <a:prstGeom prst="rect">
            <a:avLst/>
          </a:prstGeom>
          <a:noFill/>
        </p:spPr>
        <p:txBody>
          <a:bodyPr wrap="none" rtlCol="0">
            <a:spAutoFit/>
          </a:bodyPr>
          <a:lstStyle/>
          <a:p>
            <a:r>
              <a:rPr lang="en-US" dirty="0"/>
              <a:t>3</a:t>
            </a:r>
          </a:p>
        </p:txBody>
      </p:sp>
      <p:sp>
        <p:nvSpPr>
          <p:cNvPr id="15" name="TextBox 14"/>
          <p:cNvSpPr txBox="1"/>
          <p:nvPr/>
        </p:nvSpPr>
        <p:spPr>
          <a:xfrm>
            <a:off x="3743379" y="2555942"/>
            <a:ext cx="301686" cy="369332"/>
          </a:xfrm>
          <a:prstGeom prst="rect">
            <a:avLst/>
          </a:prstGeom>
          <a:noFill/>
        </p:spPr>
        <p:txBody>
          <a:bodyPr wrap="none" rtlCol="0">
            <a:spAutoFit/>
          </a:bodyPr>
          <a:lstStyle/>
          <a:p>
            <a:r>
              <a:rPr lang="en-US" dirty="0"/>
              <a:t>2</a:t>
            </a:r>
          </a:p>
        </p:txBody>
      </p:sp>
      <p:sp>
        <p:nvSpPr>
          <p:cNvPr id="16" name="TextBox 15"/>
          <p:cNvSpPr txBox="1"/>
          <p:nvPr/>
        </p:nvSpPr>
        <p:spPr>
          <a:xfrm>
            <a:off x="3207762" y="2555942"/>
            <a:ext cx="301686" cy="369332"/>
          </a:xfrm>
          <a:prstGeom prst="rect">
            <a:avLst/>
          </a:prstGeom>
          <a:noFill/>
        </p:spPr>
        <p:txBody>
          <a:bodyPr wrap="none" rtlCol="0">
            <a:spAutoFit/>
          </a:bodyPr>
          <a:lstStyle/>
          <a:p>
            <a:r>
              <a:rPr lang="en-US" dirty="0"/>
              <a:t>1</a:t>
            </a:r>
          </a:p>
        </p:txBody>
      </p:sp>
      <p:sp>
        <p:nvSpPr>
          <p:cNvPr id="17" name="TextBox 16"/>
          <p:cNvSpPr txBox="1"/>
          <p:nvPr/>
        </p:nvSpPr>
        <p:spPr>
          <a:xfrm>
            <a:off x="2746727" y="2569728"/>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08595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54187" y="438220"/>
            <a:ext cx="6858000" cy="801666"/>
          </a:xfrm>
        </p:spPr>
        <p:txBody>
          <a:bodyPr>
            <a:normAutofit/>
          </a:bodyPr>
          <a:lstStyle/>
          <a:p>
            <a:r>
              <a:rPr lang="en-US" sz="3200" dirty="0">
                <a:latin typeface="+mn-lt"/>
              </a:rPr>
              <a:t>Question 03 Contd..</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18</a:t>
            </a:fld>
            <a:endParaRPr lang="en-US"/>
          </a:p>
        </p:txBody>
      </p:sp>
      <p:sp>
        <p:nvSpPr>
          <p:cNvPr id="3" name="TextBox 2"/>
          <p:cNvSpPr txBox="1"/>
          <p:nvPr/>
        </p:nvSpPr>
        <p:spPr>
          <a:xfrm>
            <a:off x="2096316" y="1787870"/>
            <a:ext cx="8491812" cy="369332"/>
          </a:xfrm>
          <a:prstGeom prst="rect">
            <a:avLst/>
          </a:prstGeom>
          <a:noFill/>
        </p:spPr>
        <p:txBody>
          <a:bodyPr wrap="none" rtlCol="0">
            <a:spAutoFit/>
          </a:bodyPr>
          <a:lstStyle/>
          <a:p>
            <a:r>
              <a:rPr lang="en-US" dirty="0"/>
              <a:t>Draw the Queue frame after performing the below operations to the queue given below.</a:t>
            </a:r>
          </a:p>
        </p:txBody>
      </p:sp>
      <p:sp>
        <p:nvSpPr>
          <p:cNvPr id="10" name="TextBox 9"/>
          <p:cNvSpPr txBox="1"/>
          <p:nvPr/>
        </p:nvSpPr>
        <p:spPr>
          <a:xfrm>
            <a:off x="2252598" y="4248406"/>
            <a:ext cx="8229599" cy="1754326"/>
          </a:xfrm>
          <a:prstGeom prst="rect">
            <a:avLst/>
          </a:prstGeom>
          <a:noFill/>
        </p:spPr>
        <p:txBody>
          <a:bodyPr wrap="square" rtlCol="0">
            <a:spAutoFit/>
          </a:bodyPr>
          <a:lstStyle/>
          <a:p>
            <a:pPr marL="400050" indent="-400050">
              <a:buAutoNum type="romanLcParenR"/>
            </a:pPr>
            <a:r>
              <a:rPr lang="en-US" dirty="0"/>
              <a:t>remove</a:t>
            </a:r>
          </a:p>
          <a:p>
            <a:pPr marL="400050" indent="-400050">
              <a:buAutoNum type="romanLcParenR"/>
            </a:pPr>
            <a:r>
              <a:rPr lang="en-US" dirty="0"/>
              <a:t>remove</a:t>
            </a:r>
          </a:p>
          <a:p>
            <a:pPr marL="400050" indent="-400050">
              <a:buAutoNum type="romanLcParenR"/>
            </a:pPr>
            <a:r>
              <a:rPr lang="en-US" dirty="0"/>
              <a:t>remove</a:t>
            </a:r>
          </a:p>
          <a:p>
            <a:pPr marL="400050" indent="-400050">
              <a:buFontTx/>
              <a:buAutoNum type="romanLcParenR"/>
            </a:pPr>
            <a:r>
              <a:rPr lang="en-US" dirty="0"/>
              <a:t>Insert item 88</a:t>
            </a:r>
          </a:p>
          <a:p>
            <a:endParaRPr lang="en-US" dirty="0"/>
          </a:p>
          <a:p>
            <a:pPr marL="400050" indent="-400050">
              <a:buAutoNum type="romanLcParenR"/>
            </a:pPr>
            <a:endParaRPr lang="en-US" dirty="0"/>
          </a:p>
        </p:txBody>
      </p:sp>
      <p:sp>
        <p:nvSpPr>
          <p:cNvPr id="17" name="TextBox 16"/>
          <p:cNvSpPr txBox="1"/>
          <p:nvPr/>
        </p:nvSpPr>
        <p:spPr>
          <a:xfrm>
            <a:off x="4668213" y="4086895"/>
            <a:ext cx="5662413" cy="2369880"/>
          </a:xfrm>
          <a:prstGeom prst="rect">
            <a:avLst/>
          </a:prstGeom>
          <a:solidFill>
            <a:srgbClr val="FF7C80"/>
          </a:solidFill>
          <a:ln>
            <a:solidFill>
              <a:srgbClr val="FF0000"/>
            </a:solidFill>
          </a:ln>
        </p:spPr>
        <p:txBody>
          <a:bodyPr wrap="square" rtlCol="0">
            <a:spAutoFit/>
          </a:bodyPr>
          <a:lstStyle/>
          <a:p>
            <a:r>
              <a:rPr lang="en-US" sz="2800" b="1" dirty="0"/>
              <a:t>Although the queue is not full we cannot insert more elements.</a:t>
            </a:r>
          </a:p>
          <a:p>
            <a:pPr algn="ctr"/>
            <a:endParaRPr lang="en-US" sz="2800" b="1" dirty="0"/>
          </a:p>
          <a:p>
            <a:pPr algn="ctr"/>
            <a:r>
              <a:rPr lang="en-US" sz="2800" b="1" dirty="0"/>
              <a:t>Any Suggestions?</a:t>
            </a:r>
          </a:p>
          <a:p>
            <a:endParaRPr lang="en-US" dirty="0">
              <a:solidFill>
                <a:srgbClr val="FF99CC"/>
              </a:solidFill>
            </a:endParaRPr>
          </a:p>
          <a:p>
            <a:pPr marL="400050" indent="-400050">
              <a:buAutoNum type="romanLcParenR"/>
            </a:pP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3423456579"/>
              </p:ext>
            </p:extLst>
          </p:nvPr>
        </p:nvGraphicFramePr>
        <p:xfrm>
          <a:off x="2667000" y="2870560"/>
          <a:ext cx="3429000" cy="490826"/>
        </p:xfrm>
        <a:graphic>
          <a:graphicData uri="http://schemas.openxmlformats.org/drawingml/2006/table">
            <a:tbl>
              <a:tblPr firstRow="1" bandRow="1">
                <a:tableStyleId>{5C22544A-7EE6-4342-B048-85BDC9FD1C3A}</a:tableStyleId>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428625">
                  <a:extLst>
                    <a:ext uri="{9D8B030D-6E8A-4147-A177-3AD203B41FA5}">
                      <a16:colId xmlns:a16="http://schemas.microsoft.com/office/drawing/2014/main" val="20005"/>
                    </a:ext>
                  </a:extLst>
                </a:gridCol>
                <a:gridCol w="42862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490826">
                <a:tc>
                  <a:txBody>
                    <a:bodyPr/>
                    <a:lstStyle/>
                    <a:p>
                      <a:r>
                        <a:rPr lang="en-US" dirty="0"/>
                        <a:t>77</a:t>
                      </a:r>
                    </a:p>
                  </a:txBody>
                  <a:tcPr/>
                </a:tc>
                <a:tc>
                  <a:txBody>
                    <a:bodyPr/>
                    <a:lstStyle/>
                    <a:p>
                      <a:r>
                        <a:rPr lang="en-US" dirty="0"/>
                        <a:t>67</a:t>
                      </a:r>
                    </a:p>
                  </a:txBody>
                  <a:tcPr/>
                </a:tc>
                <a:tc>
                  <a:txBody>
                    <a:bodyPr/>
                    <a:lstStyle/>
                    <a:p>
                      <a:r>
                        <a:rPr lang="en-US" dirty="0"/>
                        <a:t>12</a:t>
                      </a:r>
                    </a:p>
                  </a:txBody>
                  <a:tcPr/>
                </a:tc>
                <a:tc>
                  <a:txBody>
                    <a:bodyPr/>
                    <a:lstStyle/>
                    <a:p>
                      <a:r>
                        <a:rPr lang="en-US" dirty="0"/>
                        <a:t>22</a:t>
                      </a:r>
                    </a:p>
                  </a:txBody>
                  <a:tcPr/>
                </a:tc>
                <a:tc>
                  <a:txBody>
                    <a:bodyPr/>
                    <a:lstStyle/>
                    <a:p>
                      <a:r>
                        <a:rPr lang="en-US" dirty="0"/>
                        <a:t>55</a:t>
                      </a:r>
                    </a:p>
                  </a:txBody>
                  <a:tcPr/>
                </a:tc>
                <a:tc>
                  <a:txBody>
                    <a:bodyPr/>
                    <a:lstStyle/>
                    <a:p>
                      <a:r>
                        <a:rPr lang="en-US" dirty="0"/>
                        <a:t>34</a:t>
                      </a:r>
                    </a:p>
                  </a:txBody>
                  <a:tcPr/>
                </a:tc>
                <a:tc>
                  <a:txBody>
                    <a:bodyPr/>
                    <a:lstStyle/>
                    <a:p>
                      <a:r>
                        <a:rPr lang="en-US" dirty="0"/>
                        <a:t>70</a:t>
                      </a:r>
                    </a:p>
                  </a:txBody>
                  <a:tcPr/>
                </a:tc>
                <a:tc>
                  <a:txBody>
                    <a:bodyPr/>
                    <a:lstStyle/>
                    <a:p>
                      <a:r>
                        <a:rPr lang="en-US" dirty="0"/>
                        <a:t>60</a:t>
                      </a:r>
                    </a:p>
                  </a:txBody>
                  <a:tcPr/>
                </a:tc>
                <a:extLst>
                  <a:ext uri="{0D108BD9-81ED-4DB2-BD59-A6C34878D82A}">
                    <a16:rowId xmlns:a16="http://schemas.microsoft.com/office/drawing/2014/main" val="10000"/>
                  </a:ext>
                </a:extLst>
              </a:tr>
            </a:tbl>
          </a:graphicData>
        </a:graphic>
      </p:graphicFrame>
      <p:sp>
        <p:nvSpPr>
          <p:cNvPr id="19" name="TextBox 18"/>
          <p:cNvSpPr txBox="1"/>
          <p:nvPr/>
        </p:nvSpPr>
        <p:spPr>
          <a:xfrm>
            <a:off x="2669381" y="3706039"/>
            <a:ext cx="685380" cy="369332"/>
          </a:xfrm>
          <a:prstGeom prst="rect">
            <a:avLst/>
          </a:prstGeom>
          <a:noFill/>
        </p:spPr>
        <p:txBody>
          <a:bodyPr wrap="none" rtlCol="0">
            <a:spAutoFit/>
          </a:bodyPr>
          <a:lstStyle/>
          <a:p>
            <a:r>
              <a:rPr lang="en-US" dirty="0"/>
              <a:t>Front</a:t>
            </a:r>
          </a:p>
        </p:txBody>
      </p:sp>
      <p:sp>
        <p:nvSpPr>
          <p:cNvPr id="20" name="TextBox 19"/>
          <p:cNvSpPr txBox="1"/>
          <p:nvPr/>
        </p:nvSpPr>
        <p:spPr>
          <a:xfrm>
            <a:off x="5578151" y="3631046"/>
            <a:ext cx="611834" cy="369332"/>
          </a:xfrm>
          <a:prstGeom prst="rect">
            <a:avLst/>
          </a:prstGeom>
          <a:noFill/>
        </p:spPr>
        <p:txBody>
          <a:bodyPr wrap="none" rtlCol="0">
            <a:spAutoFit/>
          </a:bodyPr>
          <a:lstStyle/>
          <a:p>
            <a:r>
              <a:rPr lang="en-US" dirty="0"/>
              <a:t>Rear</a:t>
            </a:r>
          </a:p>
        </p:txBody>
      </p:sp>
      <p:cxnSp>
        <p:nvCxnSpPr>
          <p:cNvPr id="21" name="Straight Arrow Connector 20"/>
          <p:cNvCxnSpPr/>
          <p:nvPr/>
        </p:nvCxnSpPr>
        <p:spPr>
          <a:xfrm flipV="1">
            <a:off x="5850662" y="3370705"/>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718034" y="2531658"/>
            <a:ext cx="301686" cy="369332"/>
          </a:xfrm>
          <a:prstGeom prst="rect">
            <a:avLst/>
          </a:prstGeom>
          <a:noFill/>
        </p:spPr>
        <p:txBody>
          <a:bodyPr wrap="none" rtlCol="0">
            <a:spAutoFit/>
          </a:bodyPr>
          <a:lstStyle/>
          <a:p>
            <a:r>
              <a:rPr lang="en-US" dirty="0"/>
              <a:t>6</a:t>
            </a:r>
          </a:p>
        </p:txBody>
      </p:sp>
      <p:sp>
        <p:nvSpPr>
          <p:cNvPr id="24" name="TextBox 23"/>
          <p:cNvSpPr txBox="1"/>
          <p:nvPr/>
        </p:nvSpPr>
        <p:spPr>
          <a:xfrm>
            <a:off x="5163731" y="2525611"/>
            <a:ext cx="301686" cy="369332"/>
          </a:xfrm>
          <a:prstGeom prst="rect">
            <a:avLst/>
          </a:prstGeom>
          <a:noFill/>
        </p:spPr>
        <p:txBody>
          <a:bodyPr wrap="none" rtlCol="0">
            <a:spAutoFit/>
          </a:bodyPr>
          <a:lstStyle/>
          <a:p>
            <a:r>
              <a:rPr lang="en-US" dirty="0"/>
              <a:t>5</a:t>
            </a:r>
          </a:p>
        </p:txBody>
      </p:sp>
      <p:sp>
        <p:nvSpPr>
          <p:cNvPr id="25" name="TextBox 24"/>
          <p:cNvSpPr txBox="1"/>
          <p:nvPr/>
        </p:nvSpPr>
        <p:spPr>
          <a:xfrm>
            <a:off x="4656945" y="2543187"/>
            <a:ext cx="301686" cy="369332"/>
          </a:xfrm>
          <a:prstGeom prst="rect">
            <a:avLst/>
          </a:prstGeom>
          <a:noFill/>
        </p:spPr>
        <p:txBody>
          <a:bodyPr wrap="none" rtlCol="0">
            <a:spAutoFit/>
          </a:bodyPr>
          <a:lstStyle/>
          <a:p>
            <a:r>
              <a:rPr lang="en-US" dirty="0"/>
              <a:t>4</a:t>
            </a:r>
          </a:p>
        </p:txBody>
      </p:sp>
      <p:sp>
        <p:nvSpPr>
          <p:cNvPr id="26" name="TextBox 25"/>
          <p:cNvSpPr txBox="1"/>
          <p:nvPr/>
        </p:nvSpPr>
        <p:spPr>
          <a:xfrm>
            <a:off x="4203963" y="2543187"/>
            <a:ext cx="301686" cy="369332"/>
          </a:xfrm>
          <a:prstGeom prst="rect">
            <a:avLst/>
          </a:prstGeom>
          <a:noFill/>
        </p:spPr>
        <p:txBody>
          <a:bodyPr wrap="none" rtlCol="0">
            <a:spAutoFit/>
          </a:bodyPr>
          <a:lstStyle/>
          <a:p>
            <a:r>
              <a:rPr lang="en-US" dirty="0"/>
              <a:t>3</a:t>
            </a:r>
          </a:p>
        </p:txBody>
      </p:sp>
      <p:sp>
        <p:nvSpPr>
          <p:cNvPr id="27" name="TextBox 26"/>
          <p:cNvSpPr txBox="1"/>
          <p:nvPr/>
        </p:nvSpPr>
        <p:spPr>
          <a:xfrm>
            <a:off x="3683987" y="2569728"/>
            <a:ext cx="301686" cy="369332"/>
          </a:xfrm>
          <a:prstGeom prst="rect">
            <a:avLst/>
          </a:prstGeom>
          <a:noFill/>
        </p:spPr>
        <p:txBody>
          <a:bodyPr wrap="none" rtlCol="0">
            <a:spAutoFit/>
          </a:bodyPr>
          <a:lstStyle/>
          <a:p>
            <a:r>
              <a:rPr lang="en-US" dirty="0"/>
              <a:t>2</a:t>
            </a:r>
          </a:p>
        </p:txBody>
      </p:sp>
      <p:sp>
        <p:nvSpPr>
          <p:cNvPr id="28" name="TextBox 27"/>
          <p:cNvSpPr txBox="1"/>
          <p:nvPr/>
        </p:nvSpPr>
        <p:spPr>
          <a:xfrm>
            <a:off x="3202419" y="2554136"/>
            <a:ext cx="301686" cy="369332"/>
          </a:xfrm>
          <a:prstGeom prst="rect">
            <a:avLst/>
          </a:prstGeom>
          <a:noFill/>
        </p:spPr>
        <p:txBody>
          <a:bodyPr wrap="none" rtlCol="0">
            <a:spAutoFit/>
          </a:bodyPr>
          <a:lstStyle/>
          <a:p>
            <a:r>
              <a:rPr lang="en-US" dirty="0"/>
              <a:t>1</a:t>
            </a:r>
          </a:p>
        </p:txBody>
      </p:sp>
      <p:sp>
        <p:nvSpPr>
          <p:cNvPr id="29" name="TextBox 28"/>
          <p:cNvSpPr txBox="1"/>
          <p:nvPr/>
        </p:nvSpPr>
        <p:spPr>
          <a:xfrm>
            <a:off x="2670811" y="2569728"/>
            <a:ext cx="301686" cy="369332"/>
          </a:xfrm>
          <a:prstGeom prst="rect">
            <a:avLst/>
          </a:prstGeom>
          <a:noFill/>
        </p:spPr>
        <p:txBody>
          <a:bodyPr wrap="none" rtlCol="0">
            <a:spAutoFit/>
          </a:bodyPr>
          <a:lstStyle/>
          <a:p>
            <a:r>
              <a:rPr lang="en-US" dirty="0"/>
              <a:t>0</a:t>
            </a:r>
          </a:p>
        </p:txBody>
      </p:sp>
      <p:sp>
        <p:nvSpPr>
          <p:cNvPr id="44" name="TextBox 43"/>
          <p:cNvSpPr txBox="1"/>
          <p:nvPr/>
        </p:nvSpPr>
        <p:spPr>
          <a:xfrm>
            <a:off x="7800335" y="3677115"/>
            <a:ext cx="685380" cy="369332"/>
          </a:xfrm>
          <a:prstGeom prst="rect">
            <a:avLst/>
          </a:prstGeom>
          <a:noFill/>
        </p:spPr>
        <p:txBody>
          <a:bodyPr wrap="none" rtlCol="0">
            <a:spAutoFit/>
          </a:bodyPr>
          <a:lstStyle/>
          <a:p>
            <a:r>
              <a:rPr lang="en-US" dirty="0"/>
              <a:t>Front</a:t>
            </a:r>
          </a:p>
        </p:txBody>
      </p:sp>
      <p:sp>
        <p:nvSpPr>
          <p:cNvPr id="45" name="TextBox 44"/>
          <p:cNvSpPr txBox="1"/>
          <p:nvPr/>
        </p:nvSpPr>
        <p:spPr>
          <a:xfrm>
            <a:off x="9336002" y="3655277"/>
            <a:ext cx="611834" cy="369332"/>
          </a:xfrm>
          <a:prstGeom prst="rect">
            <a:avLst/>
          </a:prstGeom>
          <a:noFill/>
        </p:spPr>
        <p:txBody>
          <a:bodyPr wrap="none" rtlCol="0">
            <a:spAutoFit/>
          </a:bodyPr>
          <a:lstStyle/>
          <a:p>
            <a:r>
              <a:rPr lang="en-US" dirty="0"/>
              <a:t>Rear</a:t>
            </a:r>
          </a:p>
        </p:txBody>
      </p:sp>
      <p:cxnSp>
        <p:nvCxnSpPr>
          <p:cNvPr id="47" name="Straight Arrow Connector 46"/>
          <p:cNvCxnSpPr/>
          <p:nvPr/>
        </p:nvCxnSpPr>
        <p:spPr>
          <a:xfrm flipV="1">
            <a:off x="8031622" y="3397943"/>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3635930033"/>
              </p:ext>
            </p:extLst>
          </p:nvPr>
        </p:nvGraphicFramePr>
        <p:xfrm>
          <a:off x="2667001" y="2870560"/>
          <a:ext cx="3428999" cy="490826"/>
        </p:xfrm>
        <a:graphic>
          <a:graphicData uri="http://schemas.openxmlformats.org/drawingml/2006/table">
            <a:tbl>
              <a:tblPr firstRow="1" bandRow="1">
                <a:tableStyleId>{5C22544A-7EE6-4342-B048-85BDC9FD1C3A}</a:tableStyleId>
              </a:tblPr>
              <a:tblGrid>
                <a:gridCol w="489857">
                  <a:extLst>
                    <a:ext uri="{9D8B030D-6E8A-4147-A177-3AD203B41FA5}">
                      <a16:colId xmlns:a16="http://schemas.microsoft.com/office/drawing/2014/main" val="20000"/>
                    </a:ext>
                  </a:extLst>
                </a:gridCol>
                <a:gridCol w="489857">
                  <a:extLst>
                    <a:ext uri="{9D8B030D-6E8A-4147-A177-3AD203B41FA5}">
                      <a16:colId xmlns:a16="http://schemas.microsoft.com/office/drawing/2014/main" val="20001"/>
                    </a:ext>
                  </a:extLst>
                </a:gridCol>
                <a:gridCol w="489857">
                  <a:extLst>
                    <a:ext uri="{9D8B030D-6E8A-4147-A177-3AD203B41FA5}">
                      <a16:colId xmlns:a16="http://schemas.microsoft.com/office/drawing/2014/main" val="20002"/>
                    </a:ext>
                  </a:extLst>
                </a:gridCol>
                <a:gridCol w="489857">
                  <a:extLst>
                    <a:ext uri="{9D8B030D-6E8A-4147-A177-3AD203B41FA5}">
                      <a16:colId xmlns:a16="http://schemas.microsoft.com/office/drawing/2014/main" val="20003"/>
                    </a:ext>
                  </a:extLst>
                </a:gridCol>
                <a:gridCol w="489857">
                  <a:extLst>
                    <a:ext uri="{9D8B030D-6E8A-4147-A177-3AD203B41FA5}">
                      <a16:colId xmlns:a16="http://schemas.microsoft.com/office/drawing/2014/main" val="20004"/>
                    </a:ext>
                  </a:extLst>
                </a:gridCol>
                <a:gridCol w="489857">
                  <a:extLst>
                    <a:ext uri="{9D8B030D-6E8A-4147-A177-3AD203B41FA5}">
                      <a16:colId xmlns:a16="http://schemas.microsoft.com/office/drawing/2014/main" val="20005"/>
                    </a:ext>
                  </a:extLst>
                </a:gridCol>
                <a:gridCol w="489857">
                  <a:extLst>
                    <a:ext uri="{9D8B030D-6E8A-4147-A177-3AD203B41FA5}">
                      <a16:colId xmlns:a16="http://schemas.microsoft.com/office/drawing/2014/main" val="20006"/>
                    </a:ext>
                  </a:extLst>
                </a:gridCol>
              </a:tblGrid>
              <a:tr h="490826">
                <a:tc>
                  <a:txBody>
                    <a:bodyPr/>
                    <a:lstStyle/>
                    <a:p>
                      <a:r>
                        <a:rPr lang="en-US" dirty="0"/>
                        <a:t>67</a:t>
                      </a:r>
                    </a:p>
                  </a:txBody>
                  <a:tcPr/>
                </a:tc>
                <a:tc>
                  <a:txBody>
                    <a:bodyPr/>
                    <a:lstStyle/>
                    <a:p>
                      <a:r>
                        <a:rPr lang="en-US" dirty="0"/>
                        <a:t>12</a:t>
                      </a:r>
                    </a:p>
                  </a:txBody>
                  <a:tcPr/>
                </a:tc>
                <a:tc>
                  <a:txBody>
                    <a:bodyPr/>
                    <a:lstStyle/>
                    <a:p>
                      <a:r>
                        <a:rPr lang="en-US" dirty="0"/>
                        <a:t>22</a:t>
                      </a:r>
                    </a:p>
                  </a:txBody>
                  <a:tcPr/>
                </a:tc>
                <a:tc>
                  <a:txBody>
                    <a:bodyPr/>
                    <a:lstStyle/>
                    <a:p>
                      <a:r>
                        <a:rPr lang="en-US" dirty="0"/>
                        <a:t>55</a:t>
                      </a:r>
                    </a:p>
                  </a:txBody>
                  <a:tcPr/>
                </a:tc>
                <a:tc>
                  <a:txBody>
                    <a:bodyPr/>
                    <a:lstStyle/>
                    <a:p>
                      <a:r>
                        <a:rPr lang="en-US" dirty="0"/>
                        <a:t>34</a:t>
                      </a:r>
                    </a:p>
                  </a:txBody>
                  <a:tcPr/>
                </a:tc>
                <a:tc>
                  <a:txBody>
                    <a:bodyPr/>
                    <a:lstStyle/>
                    <a:p>
                      <a:r>
                        <a:rPr lang="en-US" dirty="0"/>
                        <a:t>70</a:t>
                      </a:r>
                    </a:p>
                  </a:txBody>
                  <a:tcPr/>
                </a:tc>
                <a:tc>
                  <a:txBody>
                    <a:bodyPr/>
                    <a:lstStyle/>
                    <a:p>
                      <a:r>
                        <a:rPr lang="en-US" dirty="0"/>
                        <a:t>60</a:t>
                      </a:r>
                    </a:p>
                  </a:txBody>
                  <a:tcPr/>
                </a:tc>
                <a:extLst>
                  <a:ext uri="{0D108BD9-81ED-4DB2-BD59-A6C34878D82A}">
                    <a16:rowId xmlns:a16="http://schemas.microsoft.com/office/drawing/2014/main" val="10000"/>
                  </a:ext>
                </a:extLst>
              </a:tr>
            </a:tbl>
          </a:graphicData>
        </a:graphic>
      </p:graphicFrame>
      <p:cxnSp>
        <p:nvCxnSpPr>
          <p:cNvPr id="34" name="Straight Arrow Connector 33"/>
          <p:cNvCxnSpPr/>
          <p:nvPr/>
        </p:nvCxnSpPr>
        <p:spPr>
          <a:xfrm flipV="1">
            <a:off x="2921226" y="3426211"/>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385967447"/>
              </p:ext>
            </p:extLst>
          </p:nvPr>
        </p:nvGraphicFramePr>
        <p:xfrm>
          <a:off x="6428525" y="2822247"/>
          <a:ext cx="3429000" cy="490826"/>
        </p:xfrm>
        <a:graphic>
          <a:graphicData uri="http://schemas.openxmlformats.org/drawingml/2006/table">
            <a:tbl>
              <a:tblPr firstRow="1" bandRow="1">
                <a:tableStyleId>{5C22544A-7EE6-4342-B048-85BDC9FD1C3A}</a:tableStyleId>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428625">
                  <a:extLst>
                    <a:ext uri="{9D8B030D-6E8A-4147-A177-3AD203B41FA5}">
                      <a16:colId xmlns:a16="http://schemas.microsoft.com/office/drawing/2014/main" val="20005"/>
                    </a:ext>
                  </a:extLst>
                </a:gridCol>
                <a:gridCol w="42862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490826">
                <a:tc>
                  <a:txBody>
                    <a:bodyPr/>
                    <a:lstStyle/>
                    <a:p>
                      <a:r>
                        <a:rPr lang="en-US" dirty="0"/>
                        <a:t>77</a:t>
                      </a:r>
                    </a:p>
                  </a:txBody>
                  <a:tcPr/>
                </a:tc>
                <a:tc>
                  <a:txBody>
                    <a:bodyPr/>
                    <a:lstStyle/>
                    <a:p>
                      <a:r>
                        <a:rPr lang="en-US" dirty="0"/>
                        <a:t>67</a:t>
                      </a:r>
                    </a:p>
                  </a:txBody>
                  <a:tcPr/>
                </a:tc>
                <a:tc>
                  <a:txBody>
                    <a:bodyPr/>
                    <a:lstStyle/>
                    <a:p>
                      <a:r>
                        <a:rPr lang="en-US" dirty="0"/>
                        <a:t>12</a:t>
                      </a:r>
                    </a:p>
                  </a:txBody>
                  <a:tcPr/>
                </a:tc>
                <a:tc>
                  <a:txBody>
                    <a:bodyPr/>
                    <a:lstStyle/>
                    <a:p>
                      <a:r>
                        <a:rPr lang="en-US" dirty="0"/>
                        <a:t>22</a:t>
                      </a:r>
                    </a:p>
                  </a:txBody>
                  <a:tcPr/>
                </a:tc>
                <a:tc>
                  <a:txBody>
                    <a:bodyPr/>
                    <a:lstStyle/>
                    <a:p>
                      <a:r>
                        <a:rPr lang="en-US" dirty="0"/>
                        <a:t>55</a:t>
                      </a:r>
                    </a:p>
                  </a:txBody>
                  <a:tcPr/>
                </a:tc>
                <a:tc>
                  <a:txBody>
                    <a:bodyPr/>
                    <a:lstStyle/>
                    <a:p>
                      <a:r>
                        <a:rPr lang="en-US" dirty="0"/>
                        <a:t>34</a:t>
                      </a:r>
                    </a:p>
                  </a:txBody>
                  <a:tcPr/>
                </a:tc>
                <a:tc>
                  <a:txBody>
                    <a:bodyPr/>
                    <a:lstStyle/>
                    <a:p>
                      <a:r>
                        <a:rPr lang="en-US" dirty="0"/>
                        <a:t>70</a:t>
                      </a:r>
                    </a:p>
                  </a:txBody>
                  <a:tcPr/>
                </a:tc>
                <a:tc>
                  <a:txBody>
                    <a:bodyPr/>
                    <a:lstStyle/>
                    <a:p>
                      <a:r>
                        <a:rPr lang="en-US" dirty="0"/>
                        <a:t>60</a:t>
                      </a:r>
                    </a:p>
                  </a:txBody>
                  <a:tcPr/>
                </a:tc>
                <a:extLst>
                  <a:ext uri="{0D108BD9-81ED-4DB2-BD59-A6C34878D82A}">
                    <a16:rowId xmlns:a16="http://schemas.microsoft.com/office/drawing/2014/main" val="10000"/>
                  </a:ext>
                </a:extLst>
              </a:tr>
            </a:tbl>
          </a:graphicData>
        </a:graphic>
      </p:graphicFrame>
      <p:cxnSp>
        <p:nvCxnSpPr>
          <p:cNvPr id="37" name="Straight Arrow Connector 36"/>
          <p:cNvCxnSpPr/>
          <p:nvPr/>
        </p:nvCxnSpPr>
        <p:spPr>
          <a:xfrm flipV="1">
            <a:off x="9612187" y="3322392"/>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485715" y="2487295"/>
            <a:ext cx="301686" cy="369332"/>
          </a:xfrm>
          <a:prstGeom prst="rect">
            <a:avLst/>
          </a:prstGeom>
          <a:noFill/>
        </p:spPr>
        <p:txBody>
          <a:bodyPr wrap="none" rtlCol="0">
            <a:spAutoFit/>
          </a:bodyPr>
          <a:lstStyle/>
          <a:p>
            <a:r>
              <a:rPr lang="en-US" dirty="0"/>
              <a:t>4</a:t>
            </a:r>
          </a:p>
        </p:txBody>
      </p:sp>
      <p:sp>
        <p:nvSpPr>
          <p:cNvPr id="39" name="TextBox 38"/>
          <p:cNvSpPr txBox="1"/>
          <p:nvPr/>
        </p:nvSpPr>
        <p:spPr>
          <a:xfrm>
            <a:off x="7931412" y="2507983"/>
            <a:ext cx="301686" cy="369332"/>
          </a:xfrm>
          <a:prstGeom prst="rect">
            <a:avLst/>
          </a:prstGeom>
          <a:noFill/>
        </p:spPr>
        <p:txBody>
          <a:bodyPr wrap="none" rtlCol="0">
            <a:spAutoFit/>
          </a:bodyPr>
          <a:lstStyle/>
          <a:p>
            <a:r>
              <a:rPr lang="en-US" dirty="0"/>
              <a:t>3</a:t>
            </a:r>
          </a:p>
        </p:txBody>
      </p:sp>
      <p:sp>
        <p:nvSpPr>
          <p:cNvPr id="40" name="TextBox 39"/>
          <p:cNvSpPr txBox="1"/>
          <p:nvPr/>
        </p:nvSpPr>
        <p:spPr>
          <a:xfrm>
            <a:off x="7503418" y="2493607"/>
            <a:ext cx="301686" cy="369332"/>
          </a:xfrm>
          <a:prstGeom prst="rect">
            <a:avLst/>
          </a:prstGeom>
          <a:noFill/>
        </p:spPr>
        <p:txBody>
          <a:bodyPr wrap="none" rtlCol="0">
            <a:spAutoFit/>
          </a:bodyPr>
          <a:lstStyle/>
          <a:p>
            <a:r>
              <a:rPr lang="en-US" dirty="0"/>
              <a:t>2</a:t>
            </a:r>
          </a:p>
        </p:txBody>
      </p:sp>
      <p:sp>
        <p:nvSpPr>
          <p:cNvPr id="41" name="TextBox 40"/>
          <p:cNvSpPr txBox="1"/>
          <p:nvPr/>
        </p:nvSpPr>
        <p:spPr>
          <a:xfrm>
            <a:off x="6987735" y="2487295"/>
            <a:ext cx="301686" cy="369332"/>
          </a:xfrm>
          <a:prstGeom prst="rect">
            <a:avLst/>
          </a:prstGeom>
          <a:noFill/>
        </p:spPr>
        <p:txBody>
          <a:bodyPr wrap="none" rtlCol="0">
            <a:spAutoFit/>
          </a:bodyPr>
          <a:lstStyle/>
          <a:p>
            <a:r>
              <a:rPr lang="en-US" dirty="0"/>
              <a:t>1</a:t>
            </a:r>
          </a:p>
        </p:txBody>
      </p:sp>
      <p:sp>
        <p:nvSpPr>
          <p:cNvPr id="56" name="TextBox 55"/>
          <p:cNvSpPr txBox="1"/>
          <p:nvPr/>
        </p:nvSpPr>
        <p:spPr>
          <a:xfrm>
            <a:off x="6559741" y="2470127"/>
            <a:ext cx="301686" cy="369332"/>
          </a:xfrm>
          <a:prstGeom prst="rect">
            <a:avLst/>
          </a:prstGeom>
          <a:noFill/>
        </p:spPr>
        <p:txBody>
          <a:bodyPr wrap="none" rtlCol="0">
            <a:spAutoFit/>
          </a:bodyPr>
          <a:lstStyle/>
          <a:p>
            <a:r>
              <a:rPr lang="en-US" dirty="0"/>
              <a:t>0</a:t>
            </a:r>
          </a:p>
        </p:txBody>
      </p:sp>
      <p:graphicFrame>
        <p:nvGraphicFramePr>
          <p:cNvPr id="57" name="Table 56"/>
          <p:cNvGraphicFramePr>
            <a:graphicFrameLocks noGrp="1"/>
          </p:cNvGraphicFramePr>
          <p:nvPr>
            <p:extLst>
              <p:ext uri="{D42A27DB-BD31-4B8C-83A1-F6EECF244321}">
                <p14:modId xmlns:p14="http://schemas.microsoft.com/office/powerpoint/2010/main" val="4012884501"/>
              </p:ext>
            </p:extLst>
          </p:nvPr>
        </p:nvGraphicFramePr>
        <p:xfrm>
          <a:off x="6428526" y="2822247"/>
          <a:ext cx="3428999" cy="490826"/>
        </p:xfrm>
        <a:graphic>
          <a:graphicData uri="http://schemas.openxmlformats.org/drawingml/2006/table">
            <a:tbl>
              <a:tblPr firstRow="1" bandRow="1">
                <a:tableStyleId>{5C22544A-7EE6-4342-B048-85BDC9FD1C3A}</a:tableStyleId>
              </a:tblPr>
              <a:tblGrid>
                <a:gridCol w="489857">
                  <a:extLst>
                    <a:ext uri="{9D8B030D-6E8A-4147-A177-3AD203B41FA5}">
                      <a16:colId xmlns:a16="http://schemas.microsoft.com/office/drawing/2014/main" val="20000"/>
                    </a:ext>
                  </a:extLst>
                </a:gridCol>
                <a:gridCol w="489857">
                  <a:extLst>
                    <a:ext uri="{9D8B030D-6E8A-4147-A177-3AD203B41FA5}">
                      <a16:colId xmlns:a16="http://schemas.microsoft.com/office/drawing/2014/main" val="20001"/>
                    </a:ext>
                  </a:extLst>
                </a:gridCol>
                <a:gridCol w="489857">
                  <a:extLst>
                    <a:ext uri="{9D8B030D-6E8A-4147-A177-3AD203B41FA5}">
                      <a16:colId xmlns:a16="http://schemas.microsoft.com/office/drawing/2014/main" val="20002"/>
                    </a:ext>
                  </a:extLst>
                </a:gridCol>
                <a:gridCol w="489857">
                  <a:extLst>
                    <a:ext uri="{9D8B030D-6E8A-4147-A177-3AD203B41FA5}">
                      <a16:colId xmlns:a16="http://schemas.microsoft.com/office/drawing/2014/main" val="20003"/>
                    </a:ext>
                  </a:extLst>
                </a:gridCol>
                <a:gridCol w="489857">
                  <a:extLst>
                    <a:ext uri="{9D8B030D-6E8A-4147-A177-3AD203B41FA5}">
                      <a16:colId xmlns:a16="http://schemas.microsoft.com/office/drawing/2014/main" val="20004"/>
                    </a:ext>
                  </a:extLst>
                </a:gridCol>
                <a:gridCol w="489857">
                  <a:extLst>
                    <a:ext uri="{9D8B030D-6E8A-4147-A177-3AD203B41FA5}">
                      <a16:colId xmlns:a16="http://schemas.microsoft.com/office/drawing/2014/main" val="20005"/>
                    </a:ext>
                  </a:extLst>
                </a:gridCol>
                <a:gridCol w="489857">
                  <a:extLst>
                    <a:ext uri="{9D8B030D-6E8A-4147-A177-3AD203B41FA5}">
                      <a16:colId xmlns:a16="http://schemas.microsoft.com/office/drawing/2014/main" val="20006"/>
                    </a:ext>
                  </a:extLst>
                </a:gridCol>
              </a:tblGrid>
              <a:tr h="49082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55</a:t>
                      </a:r>
                    </a:p>
                  </a:txBody>
                  <a:tcPr/>
                </a:tc>
                <a:tc>
                  <a:txBody>
                    <a:bodyPr/>
                    <a:lstStyle/>
                    <a:p>
                      <a:r>
                        <a:rPr lang="en-US" dirty="0"/>
                        <a:t>34</a:t>
                      </a:r>
                    </a:p>
                  </a:txBody>
                  <a:tcPr/>
                </a:tc>
                <a:tc>
                  <a:txBody>
                    <a:bodyPr/>
                    <a:lstStyle/>
                    <a:p>
                      <a:r>
                        <a:rPr lang="en-US" dirty="0"/>
                        <a:t>70</a:t>
                      </a:r>
                    </a:p>
                  </a:txBody>
                  <a:tcPr/>
                </a:tc>
                <a:tc>
                  <a:txBody>
                    <a:bodyPr/>
                    <a:lstStyle/>
                    <a:p>
                      <a:r>
                        <a:rPr lang="en-US" dirty="0"/>
                        <a:t>60</a:t>
                      </a:r>
                    </a:p>
                  </a:txBody>
                  <a:tcPr/>
                </a:tc>
                <a:extLst>
                  <a:ext uri="{0D108BD9-81ED-4DB2-BD59-A6C34878D82A}">
                    <a16:rowId xmlns:a16="http://schemas.microsoft.com/office/drawing/2014/main" val="10000"/>
                  </a:ext>
                </a:extLst>
              </a:tr>
            </a:tbl>
          </a:graphicData>
        </a:graphic>
      </p:graphicFrame>
      <p:sp>
        <p:nvSpPr>
          <p:cNvPr id="59" name="TextBox 58"/>
          <p:cNvSpPr txBox="1"/>
          <p:nvPr/>
        </p:nvSpPr>
        <p:spPr>
          <a:xfrm>
            <a:off x="8929243" y="2497267"/>
            <a:ext cx="301686" cy="369332"/>
          </a:xfrm>
          <a:prstGeom prst="rect">
            <a:avLst/>
          </a:prstGeom>
          <a:noFill/>
        </p:spPr>
        <p:txBody>
          <a:bodyPr wrap="none" rtlCol="0">
            <a:spAutoFit/>
          </a:bodyPr>
          <a:lstStyle/>
          <a:p>
            <a:r>
              <a:rPr lang="en-US" dirty="0"/>
              <a:t>5</a:t>
            </a:r>
          </a:p>
        </p:txBody>
      </p:sp>
      <p:sp>
        <p:nvSpPr>
          <p:cNvPr id="60" name="TextBox 59"/>
          <p:cNvSpPr txBox="1"/>
          <p:nvPr/>
        </p:nvSpPr>
        <p:spPr>
          <a:xfrm>
            <a:off x="9419845" y="2474303"/>
            <a:ext cx="30168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837007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How to overcome this situation??</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19</a:t>
            </a:fld>
            <a:endParaRPr lang="en-US"/>
          </a:p>
        </p:txBody>
      </p:sp>
      <p:sp>
        <p:nvSpPr>
          <p:cNvPr id="3" name="TextBox 2"/>
          <p:cNvSpPr txBox="1"/>
          <p:nvPr/>
        </p:nvSpPr>
        <p:spPr>
          <a:xfrm>
            <a:off x="2207257" y="1519998"/>
            <a:ext cx="8082287" cy="1015663"/>
          </a:xfrm>
          <a:prstGeom prst="rect">
            <a:avLst/>
          </a:prstGeom>
          <a:noFill/>
        </p:spPr>
        <p:txBody>
          <a:bodyPr wrap="square" rtlCol="0">
            <a:spAutoFit/>
          </a:bodyPr>
          <a:lstStyle/>
          <a:p>
            <a:r>
              <a:rPr lang="en-US" sz="2400" dirty="0"/>
              <a:t>We can use a Circular Queue</a:t>
            </a:r>
          </a:p>
          <a:p>
            <a:endParaRPr lang="en-US" dirty="0"/>
          </a:p>
          <a:p>
            <a:endParaRPr lang="en-US" dirty="0"/>
          </a:p>
        </p:txBody>
      </p:sp>
      <p:sp>
        <p:nvSpPr>
          <p:cNvPr id="5" name="Oval 49"/>
          <p:cNvSpPr>
            <a:spLocks noChangeArrowheads="1"/>
          </p:cNvSpPr>
          <p:nvPr/>
        </p:nvSpPr>
        <p:spPr bwMode="auto">
          <a:xfrm>
            <a:off x="3505199" y="3251035"/>
            <a:ext cx="1478423" cy="164129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Tahoma" panose="020B0604030504040204" pitchFamily="34" charset="0"/>
            </a:endParaRPr>
          </a:p>
        </p:txBody>
      </p:sp>
      <p:sp>
        <p:nvSpPr>
          <p:cNvPr id="6" name="Oval 50"/>
          <p:cNvSpPr>
            <a:spLocks noChangeArrowheads="1"/>
          </p:cNvSpPr>
          <p:nvPr/>
        </p:nvSpPr>
        <p:spPr bwMode="auto">
          <a:xfrm>
            <a:off x="2660640" y="2407728"/>
            <a:ext cx="3045396" cy="3117175"/>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latin typeface="Tahoma" panose="020B0604030504040204" pitchFamily="34" charset="0"/>
            </a:endParaRPr>
          </a:p>
        </p:txBody>
      </p:sp>
      <p:sp>
        <p:nvSpPr>
          <p:cNvPr id="7" name="Line 51"/>
          <p:cNvSpPr>
            <a:spLocks noChangeShapeType="1"/>
          </p:cNvSpPr>
          <p:nvPr/>
        </p:nvSpPr>
        <p:spPr bwMode="auto">
          <a:xfrm>
            <a:off x="3680506" y="2866600"/>
            <a:ext cx="275353" cy="4557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 name="Line 52"/>
          <p:cNvSpPr>
            <a:spLocks noChangeShapeType="1"/>
          </p:cNvSpPr>
          <p:nvPr/>
        </p:nvSpPr>
        <p:spPr bwMode="auto">
          <a:xfrm>
            <a:off x="42672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Line 53"/>
          <p:cNvSpPr>
            <a:spLocks noChangeShapeType="1"/>
          </p:cNvSpPr>
          <p:nvPr/>
        </p:nvSpPr>
        <p:spPr bwMode="auto">
          <a:xfrm>
            <a:off x="2895600" y="3875762"/>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 name="Line 54"/>
          <p:cNvSpPr>
            <a:spLocks noChangeShapeType="1"/>
          </p:cNvSpPr>
          <p:nvPr/>
        </p:nvSpPr>
        <p:spPr bwMode="auto">
          <a:xfrm>
            <a:off x="5181600" y="3962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 name="Line 56"/>
          <p:cNvSpPr>
            <a:spLocks noChangeShapeType="1"/>
          </p:cNvSpPr>
          <p:nvPr/>
        </p:nvSpPr>
        <p:spPr bwMode="auto">
          <a:xfrm>
            <a:off x="4876800" y="45720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 name="Line 57"/>
          <p:cNvSpPr>
            <a:spLocks noChangeShapeType="1"/>
          </p:cNvSpPr>
          <p:nvPr/>
        </p:nvSpPr>
        <p:spPr bwMode="auto">
          <a:xfrm flipV="1">
            <a:off x="3352800" y="45720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4" name="Line 58"/>
          <p:cNvSpPr>
            <a:spLocks noChangeShapeType="1"/>
          </p:cNvSpPr>
          <p:nvPr/>
        </p:nvSpPr>
        <p:spPr bwMode="auto">
          <a:xfrm flipV="1">
            <a:off x="4876800" y="30480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5" name="Text Box 59"/>
          <p:cNvSpPr txBox="1">
            <a:spLocks noChangeArrowheads="1"/>
          </p:cNvSpPr>
          <p:nvPr/>
        </p:nvSpPr>
        <p:spPr bwMode="auto">
          <a:xfrm>
            <a:off x="4572000" y="2286001"/>
            <a:ext cx="6096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endParaRPr lang="en-US" altLang="en-US" sz="2500">
              <a:solidFill>
                <a:schemeClr val="bg1"/>
              </a:solidFill>
              <a:latin typeface="Trebuchet MS" panose="020B0603020202020204" pitchFamily="34" charset="0"/>
            </a:endParaRPr>
          </a:p>
        </p:txBody>
      </p:sp>
      <p:sp>
        <p:nvSpPr>
          <p:cNvPr id="16" name="Text Box 60"/>
          <p:cNvSpPr txBox="1">
            <a:spLocks noChangeArrowheads="1"/>
          </p:cNvSpPr>
          <p:nvPr/>
        </p:nvSpPr>
        <p:spPr bwMode="auto">
          <a:xfrm>
            <a:off x="4679479" y="2239964"/>
            <a:ext cx="685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500" dirty="0">
                <a:latin typeface="Trebuchet MS" panose="020B0603020202020204" pitchFamily="34" charset="0"/>
              </a:rPr>
              <a:t>0</a:t>
            </a:r>
          </a:p>
        </p:txBody>
      </p:sp>
      <p:sp>
        <p:nvSpPr>
          <p:cNvPr id="17" name="Text Box 61"/>
          <p:cNvSpPr txBox="1">
            <a:spLocks noChangeArrowheads="1"/>
          </p:cNvSpPr>
          <p:nvPr/>
        </p:nvSpPr>
        <p:spPr bwMode="auto">
          <a:xfrm>
            <a:off x="5646577" y="3124201"/>
            <a:ext cx="685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500">
                <a:latin typeface="Trebuchet MS" panose="020B0603020202020204" pitchFamily="34" charset="0"/>
              </a:rPr>
              <a:t>1</a:t>
            </a:r>
          </a:p>
        </p:txBody>
      </p:sp>
      <p:sp>
        <p:nvSpPr>
          <p:cNvPr id="18" name="Text Box 62"/>
          <p:cNvSpPr txBox="1">
            <a:spLocks noChangeArrowheads="1"/>
          </p:cNvSpPr>
          <p:nvPr/>
        </p:nvSpPr>
        <p:spPr bwMode="auto">
          <a:xfrm>
            <a:off x="5562600" y="4343401"/>
            <a:ext cx="685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500">
                <a:latin typeface="Trebuchet MS" panose="020B0603020202020204" pitchFamily="34" charset="0"/>
              </a:rPr>
              <a:t>2</a:t>
            </a:r>
          </a:p>
        </p:txBody>
      </p:sp>
      <p:sp>
        <p:nvSpPr>
          <p:cNvPr id="19" name="Text Box 63"/>
          <p:cNvSpPr txBox="1">
            <a:spLocks noChangeArrowheads="1"/>
          </p:cNvSpPr>
          <p:nvPr/>
        </p:nvSpPr>
        <p:spPr bwMode="auto">
          <a:xfrm>
            <a:off x="4724400" y="5257801"/>
            <a:ext cx="685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500">
                <a:latin typeface="Trebuchet MS" panose="020B0603020202020204" pitchFamily="34" charset="0"/>
              </a:rPr>
              <a:t>3</a:t>
            </a:r>
          </a:p>
        </p:txBody>
      </p:sp>
      <p:sp>
        <p:nvSpPr>
          <p:cNvPr id="20" name="Text Box 64"/>
          <p:cNvSpPr txBox="1">
            <a:spLocks noChangeArrowheads="1"/>
          </p:cNvSpPr>
          <p:nvPr/>
        </p:nvSpPr>
        <p:spPr bwMode="auto">
          <a:xfrm>
            <a:off x="2976420" y="5309471"/>
            <a:ext cx="685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500">
                <a:latin typeface="Trebuchet MS" panose="020B0603020202020204" pitchFamily="34" charset="0"/>
              </a:rPr>
              <a:t>4</a:t>
            </a:r>
          </a:p>
        </p:txBody>
      </p:sp>
      <p:sp>
        <p:nvSpPr>
          <p:cNvPr id="21" name="Text Box 65"/>
          <p:cNvSpPr txBox="1">
            <a:spLocks noChangeArrowheads="1"/>
          </p:cNvSpPr>
          <p:nvPr/>
        </p:nvSpPr>
        <p:spPr bwMode="auto">
          <a:xfrm>
            <a:off x="2239994" y="4403725"/>
            <a:ext cx="685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500" dirty="0">
                <a:latin typeface="Trebuchet MS" panose="020B0603020202020204" pitchFamily="34" charset="0"/>
              </a:rPr>
              <a:t>5</a:t>
            </a:r>
          </a:p>
        </p:txBody>
      </p:sp>
      <p:sp>
        <p:nvSpPr>
          <p:cNvPr id="23" name="Text Box 70"/>
          <p:cNvSpPr txBox="1">
            <a:spLocks noChangeArrowheads="1"/>
          </p:cNvSpPr>
          <p:nvPr/>
        </p:nvSpPr>
        <p:spPr bwMode="auto">
          <a:xfrm>
            <a:off x="4419600" y="48006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000" dirty="0">
                <a:latin typeface="Trebuchet MS" panose="020B0603020202020204" pitchFamily="34" charset="0"/>
              </a:rPr>
              <a:t>55</a:t>
            </a:r>
          </a:p>
        </p:txBody>
      </p:sp>
      <p:sp>
        <p:nvSpPr>
          <p:cNvPr id="24" name="Text Box 71"/>
          <p:cNvSpPr txBox="1">
            <a:spLocks noChangeArrowheads="1"/>
          </p:cNvSpPr>
          <p:nvPr/>
        </p:nvSpPr>
        <p:spPr bwMode="auto">
          <a:xfrm>
            <a:off x="3505200" y="47244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000" dirty="0">
                <a:latin typeface="Trebuchet MS" panose="020B0603020202020204" pitchFamily="34" charset="0"/>
              </a:rPr>
              <a:t>34</a:t>
            </a:r>
          </a:p>
        </p:txBody>
      </p:sp>
      <p:sp>
        <p:nvSpPr>
          <p:cNvPr id="25" name="Text Box 72"/>
          <p:cNvSpPr txBox="1">
            <a:spLocks noChangeArrowheads="1"/>
          </p:cNvSpPr>
          <p:nvPr/>
        </p:nvSpPr>
        <p:spPr bwMode="auto">
          <a:xfrm>
            <a:off x="2972874" y="41910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000" dirty="0">
                <a:latin typeface="Trebuchet MS" panose="020B0603020202020204" pitchFamily="34" charset="0"/>
              </a:rPr>
              <a:t>70</a:t>
            </a:r>
          </a:p>
        </p:txBody>
      </p:sp>
      <p:sp>
        <p:nvSpPr>
          <p:cNvPr id="26" name="Text Box 73"/>
          <p:cNvSpPr txBox="1">
            <a:spLocks noChangeArrowheads="1"/>
          </p:cNvSpPr>
          <p:nvPr/>
        </p:nvSpPr>
        <p:spPr bwMode="auto">
          <a:xfrm>
            <a:off x="3045139" y="3229322"/>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000" dirty="0">
                <a:latin typeface="Trebuchet MS" panose="020B0603020202020204" pitchFamily="34" charset="0"/>
              </a:rPr>
              <a:t>60</a:t>
            </a:r>
          </a:p>
        </p:txBody>
      </p:sp>
      <p:sp>
        <p:nvSpPr>
          <p:cNvPr id="28" name="Text Box 60"/>
          <p:cNvSpPr txBox="1">
            <a:spLocks noChangeArrowheads="1"/>
          </p:cNvSpPr>
          <p:nvPr/>
        </p:nvSpPr>
        <p:spPr bwMode="auto">
          <a:xfrm>
            <a:off x="2223500" y="3188470"/>
            <a:ext cx="986639"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500" dirty="0">
                <a:latin typeface="Trebuchet MS" panose="020B0603020202020204" pitchFamily="34" charset="0"/>
              </a:rPr>
              <a:t>6</a:t>
            </a:r>
          </a:p>
        </p:txBody>
      </p:sp>
      <p:sp>
        <p:nvSpPr>
          <p:cNvPr id="42" name="TextBox 41"/>
          <p:cNvSpPr txBox="1"/>
          <p:nvPr/>
        </p:nvSpPr>
        <p:spPr>
          <a:xfrm>
            <a:off x="1213721" y="2942695"/>
            <a:ext cx="770083" cy="461665"/>
          </a:xfrm>
          <a:prstGeom prst="rect">
            <a:avLst/>
          </a:prstGeom>
          <a:solidFill>
            <a:schemeClr val="accent1">
              <a:lumMod val="60000"/>
              <a:lumOff val="40000"/>
            </a:schemeClr>
          </a:solidFill>
        </p:spPr>
        <p:txBody>
          <a:bodyPr wrap="none" rtlCol="0">
            <a:spAutoFit/>
          </a:bodyPr>
          <a:lstStyle/>
          <a:p>
            <a:r>
              <a:rPr lang="en-US" sz="2400" b="1" dirty="0"/>
              <a:t>Rear</a:t>
            </a:r>
          </a:p>
        </p:txBody>
      </p:sp>
      <p:sp>
        <p:nvSpPr>
          <p:cNvPr id="44" name="TextBox 43"/>
          <p:cNvSpPr txBox="1"/>
          <p:nvPr/>
        </p:nvSpPr>
        <p:spPr>
          <a:xfrm>
            <a:off x="5782236" y="4996806"/>
            <a:ext cx="865686" cy="461665"/>
          </a:xfrm>
          <a:prstGeom prst="rect">
            <a:avLst/>
          </a:prstGeom>
          <a:solidFill>
            <a:schemeClr val="accent1">
              <a:lumMod val="60000"/>
              <a:lumOff val="40000"/>
            </a:schemeClr>
          </a:solidFill>
        </p:spPr>
        <p:txBody>
          <a:bodyPr wrap="none" rtlCol="0">
            <a:spAutoFit/>
          </a:bodyPr>
          <a:lstStyle/>
          <a:p>
            <a:r>
              <a:rPr lang="en-US" sz="2400" b="1" dirty="0"/>
              <a:t>Front</a:t>
            </a:r>
          </a:p>
        </p:txBody>
      </p:sp>
      <p:sp>
        <p:nvSpPr>
          <p:cNvPr id="48" name="Right Arrow 47"/>
          <p:cNvSpPr/>
          <p:nvPr/>
        </p:nvSpPr>
        <p:spPr>
          <a:xfrm>
            <a:off x="2078271" y="3009547"/>
            <a:ext cx="426877" cy="32796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eft Arrow 48"/>
          <p:cNvSpPr/>
          <p:nvPr/>
        </p:nvSpPr>
        <p:spPr>
          <a:xfrm>
            <a:off x="5139897" y="5084235"/>
            <a:ext cx="569199" cy="286808"/>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8031622" y="3347839"/>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7" name="Table 46"/>
          <p:cNvGraphicFramePr>
            <a:graphicFrameLocks noGrp="1"/>
          </p:cNvGraphicFramePr>
          <p:nvPr>
            <p:extLst>
              <p:ext uri="{D42A27DB-BD31-4B8C-83A1-F6EECF244321}">
                <p14:modId xmlns:p14="http://schemas.microsoft.com/office/powerpoint/2010/main" val="2464327921"/>
              </p:ext>
            </p:extLst>
          </p:nvPr>
        </p:nvGraphicFramePr>
        <p:xfrm>
          <a:off x="6428525" y="2822247"/>
          <a:ext cx="3429000" cy="490826"/>
        </p:xfrm>
        <a:graphic>
          <a:graphicData uri="http://schemas.openxmlformats.org/drawingml/2006/table">
            <a:tbl>
              <a:tblPr firstRow="1" bandRow="1">
                <a:tableStyleId>{5C22544A-7EE6-4342-B048-85BDC9FD1C3A}</a:tableStyleId>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428625">
                  <a:extLst>
                    <a:ext uri="{9D8B030D-6E8A-4147-A177-3AD203B41FA5}">
                      <a16:colId xmlns:a16="http://schemas.microsoft.com/office/drawing/2014/main" val="20005"/>
                    </a:ext>
                  </a:extLst>
                </a:gridCol>
                <a:gridCol w="42862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490826">
                <a:tc>
                  <a:txBody>
                    <a:bodyPr/>
                    <a:lstStyle/>
                    <a:p>
                      <a:r>
                        <a:rPr lang="en-US" dirty="0"/>
                        <a:t>77</a:t>
                      </a:r>
                    </a:p>
                  </a:txBody>
                  <a:tcPr/>
                </a:tc>
                <a:tc>
                  <a:txBody>
                    <a:bodyPr/>
                    <a:lstStyle/>
                    <a:p>
                      <a:r>
                        <a:rPr lang="en-US" dirty="0"/>
                        <a:t>67</a:t>
                      </a:r>
                    </a:p>
                  </a:txBody>
                  <a:tcPr/>
                </a:tc>
                <a:tc>
                  <a:txBody>
                    <a:bodyPr/>
                    <a:lstStyle/>
                    <a:p>
                      <a:r>
                        <a:rPr lang="en-US" dirty="0"/>
                        <a:t>12</a:t>
                      </a:r>
                    </a:p>
                  </a:txBody>
                  <a:tcPr/>
                </a:tc>
                <a:tc>
                  <a:txBody>
                    <a:bodyPr/>
                    <a:lstStyle/>
                    <a:p>
                      <a:r>
                        <a:rPr lang="en-US" dirty="0"/>
                        <a:t>22</a:t>
                      </a:r>
                    </a:p>
                  </a:txBody>
                  <a:tcPr/>
                </a:tc>
                <a:tc>
                  <a:txBody>
                    <a:bodyPr/>
                    <a:lstStyle/>
                    <a:p>
                      <a:r>
                        <a:rPr lang="en-US" dirty="0"/>
                        <a:t>55</a:t>
                      </a:r>
                    </a:p>
                  </a:txBody>
                  <a:tcPr/>
                </a:tc>
                <a:tc>
                  <a:txBody>
                    <a:bodyPr/>
                    <a:lstStyle/>
                    <a:p>
                      <a:r>
                        <a:rPr lang="en-US" dirty="0"/>
                        <a:t>34</a:t>
                      </a:r>
                    </a:p>
                  </a:txBody>
                  <a:tcPr/>
                </a:tc>
                <a:tc>
                  <a:txBody>
                    <a:bodyPr/>
                    <a:lstStyle/>
                    <a:p>
                      <a:r>
                        <a:rPr lang="en-US" dirty="0"/>
                        <a:t>70</a:t>
                      </a:r>
                    </a:p>
                  </a:txBody>
                  <a:tcPr/>
                </a:tc>
                <a:tc>
                  <a:txBody>
                    <a:bodyPr/>
                    <a:lstStyle/>
                    <a:p>
                      <a:r>
                        <a:rPr lang="en-US" dirty="0"/>
                        <a:t>60</a:t>
                      </a:r>
                    </a:p>
                  </a:txBody>
                  <a:tcPr/>
                </a:tc>
                <a:extLst>
                  <a:ext uri="{0D108BD9-81ED-4DB2-BD59-A6C34878D82A}">
                    <a16:rowId xmlns:a16="http://schemas.microsoft.com/office/drawing/2014/main" val="10000"/>
                  </a:ext>
                </a:extLst>
              </a:tr>
            </a:tbl>
          </a:graphicData>
        </a:graphic>
      </p:graphicFrame>
      <p:cxnSp>
        <p:nvCxnSpPr>
          <p:cNvPr id="50" name="Straight Arrow Connector 49"/>
          <p:cNvCxnSpPr/>
          <p:nvPr/>
        </p:nvCxnSpPr>
        <p:spPr>
          <a:xfrm flipV="1">
            <a:off x="9612187" y="3322392"/>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8485715" y="2487295"/>
            <a:ext cx="301686" cy="369332"/>
          </a:xfrm>
          <a:prstGeom prst="rect">
            <a:avLst/>
          </a:prstGeom>
          <a:noFill/>
        </p:spPr>
        <p:txBody>
          <a:bodyPr wrap="none" rtlCol="0">
            <a:spAutoFit/>
          </a:bodyPr>
          <a:lstStyle/>
          <a:p>
            <a:r>
              <a:rPr lang="en-US" dirty="0"/>
              <a:t>4</a:t>
            </a:r>
          </a:p>
        </p:txBody>
      </p:sp>
      <p:sp>
        <p:nvSpPr>
          <p:cNvPr id="52" name="TextBox 51"/>
          <p:cNvSpPr txBox="1"/>
          <p:nvPr/>
        </p:nvSpPr>
        <p:spPr>
          <a:xfrm>
            <a:off x="7931412" y="2507983"/>
            <a:ext cx="301686" cy="369332"/>
          </a:xfrm>
          <a:prstGeom prst="rect">
            <a:avLst/>
          </a:prstGeom>
          <a:noFill/>
        </p:spPr>
        <p:txBody>
          <a:bodyPr wrap="none" rtlCol="0">
            <a:spAutoFit/>
          </a:bodyPr>
          <a:lstStyle/>
          <a:p>
            <a:r>
              <a:rPr lang="en-US" dirty="0"/>
              <a:t>3</a:t>
            </a:r>
          </a:p>
        </p:txBody>
      </p:sp>
      <p:sp>
        <p:nvSpPr>
          <p:cNvPr id="53" name="TextBox 52"/>
          <p:cNvSpPr txBox="1"/>
          <p:nvPr/>
        </p:nvSpPr>
        <p:spPr>
          <a:xfrm>
            <a:off x="7503418" y="2493607"/>
            <a:ext cx="301686" cy="369332"/>
          </a:xfrm>
          <a:prstGeom prst="rect">
            <a:avLst/>
          </a:prstGeom>
          <a:noFill/>
        </p:spPr>
        <p:txBody>
          <a:bodyPr wrap="none" rtlCol="0">
            <a:spAutoFit/>
          </a:bodyPr>
          <a:lstStyle/>
          <a:p>
            <a:r>
              <a:rPr lang="en-US" dirty="0"/>
              <a:t>2</a:t>
            </a:r>
          </a:p>
        </p:txBody>
      </p:sp>
      <p:sp>
        <p:nvSpPr>
          <p:cNvPr id="54" name="TextBox 53"/>
          <p:cNvSpPr txBox="1"/>
          <p:nvPr/>
        </p:nvSpPr>
        <p:spPr>
          <a:xfrm>
            <a:off x="6987735" y="2487295"/>
            <a:ext cx="301686" cy="369332"/>
          </a:xfrm>
          <a:prstGeom prst="rect">
            <a:avLst/>
          </a:prstGeom>
          <a:noFill/>
        </p:spPr>
        <p:txBody>
          <a:bodyPr wrap="none" rtlCol="0">
            <a:spAutoFit/>
          </a:bodyPr>
          <a:lstStyle/>
          <a:p>
            <a:r>
              <a:rPr lang="en-US" dirty="0"/>
              <a:t>1</a:t>
            </a:r>
          </a:p>
        </p:txBody>
      </p:sp>
      <p:sp>
        <p:nvSpPr>
          <p:cNvPr id="55" name="TextBox 54"/>
          <p:cNvSpPr txBox="1"/>
          <p:nvPr/>
        </p:nvSpPr>
        <p:spPr>
          <a:xfrm>
            <a:off x="6559741" y="2470127"/>
            <a:ext cx="301686" cy="369332"/>
          </a:xfrm>
          <a:prstGeom prst="rect">
            <a:avLst/>
          </a:prstGeom>
          <a:noFill/>
        </p:spPr>
        <p:txBody>
          <a:bodyPr wrap="none" rtlCol="0">
            <a:spAutoFit/>
          </a:bodyPr>
          <a:lstStyle/>
          <a:p>
            <a:r>
              <a:rPr lang="en-US" dirty="0"/>
              <a:t>0</a:t>
            </a:r>
          </a:p>
        </p:txBody>
      </p:sp>
      <p:graphicFrame>
        <p:nvGraphicFramePr>
          <p:cNvPr id="56" name="Table 55"/>
          <p:cNvGraphicFramePr>
            <a:graphicFrameLocks noGrp="1"/>
          </p:cNvGraphicFramePr>
          <p:nvPr>
            <p:extLst>
              <p:ext uri="{D42A27DB-BD31-4B8C-83A1-F6EECF244321}">
                <p14:modId xmlns:p14="http://schemas.microsoft.com/office/powerpoint/2010/main" val="3449405141"/>
              </p:ext>
            </p:extLst>
          </p:nvPr>
        </p:nvGraphicFramePr>
        <p:xfrm>
          <a:off x="6428526" y="2822247"/>
          <a:ext cx="3428999" cy="490826"/>
        </p:xfrm>
        <a:graphic>
          <a:graphicData uri="http://schemas.openxmlformats.org/drawingml/2006/table">
            <a:tbl>
              <a:tblPr firstRow="1" bandRow="1">
                <a:tableStyleId>{5C22544A-7EE6-4342-B048-85BDC9FD1C3A}</a:tableStyleId>
              </a:tblPr>
              <a:tblGrid>
                <a:gridCol w="489857">
                  <a:extLst>
                    <a:ext uri="{9D8B030D-6E8A-4147-A177-3AD203B41FA5}">
                      <a16:colId xmlns:a16="http://schemas.microsoft.com/office/drawing/2014/main" val="20000"/>
                    </a:ext>
                  </a:extLst>
                </a:gridCol>
                <a:gridCol w="489857">
                  <a:extLst>
                    <a:ext uri="{9D8B030D-6E8A-4147-A177-3AD203B41FA5}">
                      <a16:colId xmlns:a16="http://schemas.microsoft.com/office/drawing/2014/main" val="20001"/>
                    </a:ext>
                  </a:extLst>
                </a:gridCol>
                <a:gridCol w="489857">
                  <a:extLst>
                    <a:ext uri="{9D8B030D-6E8A-4147-A177-3AD203B41FA5}">
                      <a16:colId xmlns:a16="http://schemas.microsoft.com/office/drawing/2014/main" val="20002"/>
                    </a:ext>
                  </a:extLst>
                </a:gridCol>
                <a:gridCol w="489857">
                  <a:extLst>
                    <a:ext uri="{9D8B030D-6E8A-4147-A177-3AD203B41FA5}">
                      <a16:colId xmlns:a16="http://schemas.microsoft.com/office/drawing/2014/main" val="20003"/>
                    </a:ext>
                  </a:extLst>
                </a:gridCol>
                <a:gridCol w="489857">
                  <a:extLst>
                    <a:ext uri="{9D8B030D-6E8A-4147-A177-3AD203B41FA5}">
                      <a16:colId xmlns:a16="http://schemas.microsoft.com/office/drawing/2014/main" val="20004"/>
                    </a:ext>
                  </a:extLst>
                </a:gridCol>
                <a:gridCol w="489857">
                  <a:extLst>
                    <a:ext uri="{9D8B030D-6E8A-4147-A177-3AD203B41FA5}">
                      <a16:colId xmlns:a16="http://schemas.microsoft.com/office/drawing/2014/main" val="20005"/>
                    </a:ext>
                  </a:extLst>
                </a:gridCol>
                <a:gridCol w="489857">
                  <a:extLst>
                    <a:ext uri="{9D8B030D-6E8A-4147-A177-3AD203B41FA5}">
                      <a16:colId xmlns:a16="http://schemas.microsoft.com/office/drawing/2014/main" val="20006"/>
                    </a:ext>
                  </a:extLst>
                </a:gridCol>
              </a:tblGrid>
              <a:tr h="49082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55</a:t>
                      </a:r>
                    </a:p>
                  </a:txBody>
                  <a:tcPr/>
                </a:tc>
                <a:tc>
                  <a:txBody>
                    <a:bodyPr/>
                    <a:lstStyle/>
                    <a:p>
                      <a:r>
                        <a:rPr lang="en-US" dirty="0"/>
                        <a:t>34</a:t>
                      </a:r>
                    </a:p>
                  </a:txBody>
                  <a:tcPr/>
                </a:tc>
                <a:tc>
                  <a:txBody>
                    <a:bodyPr/>
                    <a:lstStyle/>
                    <a:p>
                      <a:r>
                        <a:rPr lang="en-US" dirty="0"/>
                        <a:t>70</a:t>
                      </a:r>
                    </a:p>
                  </a:txBody>
                  <a:tcPr/>
                </a:tc>
                <a:tc>
                  <a:txBody>
                    <a:bodyPr/>
                    <a:lstStyle/>
                    <a:p>
                      <a:r>
                        <a:rPr lang="en-US" dirty="0"/>
                        <a:t>60</a:t>
                      </a:r>
                    </a:p>
                  </a:txBody>
                  <a:tcPr/>
                </a:tc>
                <a:extLst>
                  <a:ext uri="{0D108BD9-81ED-4DB2-BD59-A6C34878D82A}">
                    <a16:rowId xmlns:a16="http://schemas.microsoft.com/office/drawing/2014/main" val="10000"/>
                  </a:ext>
                </a:extLst>
              </a:tr>
            </a:tbl>
          </a:graphicData>
        </a:graphic>
      </p:graphicFrame>
      <p:sp>
        <p:nvSpPr>
          <p:cNvPr id="57" name="TextBox 56"/>
          <p:cNvSpPr txBox="1"/>
          <p:nvPr/>
        </p:nvSpPr>
        <p:spPr>
          <a:xfrm>
            <a:off x="8929243" y="2497267"/>
            <a:ext cx="301686" cy="369332"/>
          </a:xfrm>
          <a:prstGeom prst="rect">
            <a:avLst/>
          </a:prstGeom>
          <a:noFill/>
        </p:spPr>
        <p:txBody>
          <a:bodyPr wrap="none" rtlCol="0">
            <a:spAutoFit/>
          </a:bodyPr>
          <a:lstStyle/>
          <a:p>
            <a:r>
              <a:rPr lang="en-US" dirty="0"/>
              <a:t>5</a:t>
            </a:r>
          </a:p>
        </p:txBody>
      </p:sp>
      <p:sp>
        <p:nvSpPr>
          <p:cNvPr id="58" name="TextBox 57"/>
          <p:cNvSpPr txBox="1"/>
          <p:nvPr/>
        </p:nvSpPr>
        <p:spPr>
          <a:xfrm>
            <a:off x="9419845" y="2474303"/>
            <a:ext cx="301686" cy="369332"/>
          </a:xfrm>
          <a:prstGeom prst="rect">
            <a:avLst/>
          </a:prstGeom>
          <a:noFill/>
        </p:spPr>
        <p:txBody>
          <a:bodyPr wrap="none" rtlCol="0">
            <a:spAutoFit/>
          </a:bodyPr>
          <a:lstStyle/>
          <a:p>
            <a:r>
              <a:rPr lang="en-US" dirty="0"/>
              <a:t>6</a:t>
            </a:r>
          </a:p>
        </p:txBody>
      </p:sp>
      <p:sp>
        <p:nvSpPr>
          <p:cNvPr id="59" name="TextBox 58"/>
          <p:cNvSpPr txBox="1"/>
          <p:nvPr/>
        </p:nvSpPr>
        <p:spPr>
          <a:xfrm>
            <a:off x="7800335" y="3677115"/>
            <a:ext cx="685380" cy="369332"/>
          </a:xfrm>
          <a:prstGeom prst="rect">
            <a:avLst/>
          </a:prstGeom>
          <a:noFill/>
        </p:spPr>
        <p:txBody>
          <a:bodyPr wrap="none" rtlCol="0">
            <a:spAutoFit/>
          </a:bodyPr>
          <a:lstStyle/>
          <a:p>
            <a:r>
              <a:rPr lang="en-US" dirty="0"/>
              <a:t>Front</a:t>
            </a:r>
          </a:p>
        </p:txBody>
      </p:sp>
      <p:sp>
        <p:nvSpPr>
          <p:cNvPr id="60" name="TextBox 59"/>
          <p:cNvSpPr txBox="1"/>
          <p:nvPr/>
        </p:nvSpPr>
        <p:spPr>
          <a:xfrm>
            <a:off x="9343121" y="3654151"/>
            <a:ext cx="611834" cy="369332"/>
          </a:xfrm>
          <a:prstGeom prst="rect">
            <a:avLst/>
          </a:prstGeom>
          <a:noFill/>
        </p:spPr>
        <p:txBody>
          <a:bodyPr wrap="none" rtlCol="0">
            <a:spAutoFit/>
          </a:bodyPr>
          <a:lstStyle/>
          <a:p>
            <a:r>
              <a:rPr lang="en-US" dirty="0"/>
              <a:t>Rear</a:t>
            </a:r>
          </a:p>
        </p:txBody>
      </p:sp>
    </p:spTree>
    <p:extLst>
      <p:ext uri="{BB962C8B-B14F-4D97-AF65-F5344CB8AC3E}">
        <p14:creationId xmlns:p14="http://schemas.microsoft.com/office/powerpoint/2010/main" val="338788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b="1" dirty="0">
                <a:latin typeface="+mn-lt"/>
              </a:rPr>
              <a:t>Queues</a:t>
            </a:r>
          </a:p>
        </p:txBody>
      </p:sp>
      <p:sp>
        <p:nvSpPr>
          <p:cNvPr id="3" name="Subtitle 2"/>
          <p:cNvSpPr>
            <a:spLocks noGrp="1"/>
          </p:cNvSpPr>
          <p:nvPr>
            <p:ph type="subTitle" idx="1"/>
          </p:nvPr>
        </p:nvSpPr>
        <p:spPr>
          <a:xfrm>
            <a:off x="2667000" y="1653436"/>
            <a:ext cx="6858000" cy="3604364"/>
          </a:xfrm>
        </p:spPr>
        <p:txBody>
          <a:bodyPr/>
          <a:lstStyle/>
          <a:p>
            <a:endParaRPr lang="en-US" dirty="0"/>
          </a:p>
          <a:p>
            <a:pPr algn="l"/>
            <a:endParaRPr lang="en-US" dirty="0"/>
          </a:p>
          <a:p>
            <a:endParaRPr lang="en-US" dirty="0"/>
          </a:p>
        </p:txBody>
      </p:sp>
      <p:sp>
        <p:nvSpPr>
          <p:cNvPr id="4" name="Slide Number Placeholder 3"/>
          <p:cNvSpPr>
            <a:spLocks noGrp="1"/>
          </p:cNvSpPr>
          <p:nvPr>
            <p:ph type="sldNum" sz="quarter" idx="12"/>
          </p:nvPr>
        </p:nvSpPr>
        <p:spPr/>
        <p:txBody>
          <a:bodyPr/>
          <a:lstStyle/>
          <a:p>
            <a:fld id="{82811DF7-A42A-4107-A9E6-6C3947535C56}" type="slidenum">
              <a:rPr lang="en-US" smtClean="0"/>
              <a:pPr/>
              <a:t>2</a:t>
            </a:fld>
            <a:endParaRPr lang="en-US" dirty="0"/>
          </a:p>
        </p:txBody>
      </p:sp>
      <p:sp>
        <p:nvSpPr>
          <p:cNvPr id="9" name="TextBox 8"/>
          <p:cNvSpPr txBox="1"/>
          <p:nvPr/>
        </p:nvSpPr>
        <p:spPr>
          <a:xfrm>
            <a:off x="2391124" y="4136405"/>
            <a:ext cx="5987280" cy="1015663"/>
          </a:xfrm>
          <a:prstGeom prst="rect">
            <a:avLst/>
          </a:prstGeom>
          <a:noFill/>
        </p:spPr>
        <p:txBody>
          <a:bodyPr wrap="none" rtlCol="0">
            <a:spAutoFit/>
          </a:bodyPr>
          <a:lstStyle/>
          <a:p>
            <a:pPr marL="285750" indent="-285750">
              <a:buFont typeface="Wingdings" panose="05000000000000000000" pitchFamily="2" charset="2"/>
              <a:buChar char="§"/>
            </a:pPr>
            <a:r>
              <a:rPr lang="en-GB" altLang="en-US" sz="2000" dirty="0"/>
              <a:t>Imagine a queue in real life </a:t>
            </a:r>
          </a:p>
          <a:p>
            <a:endParaRPr lang="en-US" sz="2000" dirty="0"/>
          </a:p>
          <a:p>
            <a:pPr marL="285750" indent="-285750">
              <a:buFont typeface="Wingdings" panose="05000000000000000000" pitchFamily="2" charset="2"/>
              <a:buChar char="§"/>
            </a:pPr>
            <a:r>
              <a:rPr lang="en-GB" altLang="en-US" sz="2000" dirty="0"/>
              <a:t>The first item inserted is the first item to be removed</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02" y="1811257"/>
            <a:ext cx="3142998" cy="191680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767" y="1807447"/>
            <a:ext cx="3193961" cy="1911412"/>
          </a:xfrm>
          <a:prstGeom prst="rect">
            <a:avLst/>
          </a:prstGeom>
        </p:spPr>
      </p:pic>
    </p:spTree>
    <p:extLst>
      <p:ext uri="{BB962C8B-B14F-4D97-AF65-F5344CB8AC3E}">
        <p14:creationId xmlns:p14="http://schemas.microsoft.com/office/powerpoint/2010/main" val="2755382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Circular Queue</a:t>
            </a:r>
          </a:p>
        </p:txBody>
      </p:sp>
      <p:sp>
        <p:nvSpPr>
          <p:cNvPr id="4" name="Slide Number Placeholder 3"/>
          <p:cNvSpPr>
            <a:spLocks noGrp="1"/>
          </p:cNvSpPr>
          <p:nvPr>
            <p:ph type="sldNum" sz="quarter" idx="12"/>
          </p:nvPr>
        </p:nvSpPr>
        <p:spPr/>
        <p:txBody>
          <a:bodyPr/>
          <a:lstStyle/>
          <a:p>
            <a:fld id="{82811DF7-A42A-4107-A9E6-6C3947535C56}" type="slidenum">
              <a:rPr lang="en-US" smtClean="0"/>
              <a:pPr/>
              <a:t>20</a:t>
            </a:fld>
            <a:endParaRPr lang="en-US"/>
          </a:p>
        </p:txBody>
      </p:sp>
      <p:sp>
        <p:nvSpPr>
          <p:cNvPr id="11" name="TextBox 10"/>
          <p:cNvSpPr txBox="1"/>
          <p:nvPr/>
        </p:nvSpPr>
        <p:spPr>
          <a:xfrm>
            <a:off x="2100198" y="1590807"/>
            <a:ext cx="8229599" cy="6266331"/>
          </a:xfrm>
          <a:prstGeom prst="rect">
            <a:avLst/>
          </a:prstGeom>
          <a:noFill/>
        </p:spPr>
        <p:txBody>
          <a:bodyPr wrap="square" rtlCol="0">
            <a:spAutoFit/>
          </a:bodyPr>
          <a:lstStyle/>
          <a:p>
            <a:pPr algn="just">
              <a:lnSpc>
                <a:spcPct val="90000"/>
              </a:lnSpc>
            </a:pPr>
            <a:endParaRPr lang="en-GB" dirty="0">
              <a:cs typeface="Times New Roman" panose="02020603050405020304" pitchFamily="18" charset="0"/>
            </a:endParaRPr>
          </a:p>
          <a:p>
            <a:pPr marL="285750" indent="-285750" algn="just">
              <a:lnSpc>
                <a:spcPct val="90000"/>
              </a:lnSpc>
              <a:buFont typeface="Wingdings" panose="05000000000000000000" pitchFamily="2" charset="2"/>
              <a:buChar char="§"/>
            </a:pPr>
            <a:r>
              <a:rPr lang="en-US" sz="2000" dirty="0">
                <a:cs typeface="Times New Roman" panose="02020603050405020304" pitchFamily="18" charset="0"/>
              </a:rPr>
              <a:t>Circular queues are queues that wrap around themselves.</a:t>
            </a:r>
          </a:p>
          <a:p>
            <a:pPr algn="just">
              <a:lnSpc>
                <a:spcPct val="90000"/>
              </a:lnSpc>
            </a:pPr>
            <a:r>
              <a:rPr lang="en-US" sz="2000" dirty="0">
                <a:cs typeface="Times New Roman" panose="02020603050405020304" pitchFamily="18" charset="0"/>
              </a:rPr>
              <a:t> </a:t>
            </a:r>
          </a:p>
          <a:p>
            <a:pPr marL="285750" indent="-285750" algn="just">
              <a:lnSpc>
                <a:spcPct val="90000"/>
              </a:lnSpc>
              <a:buFont typeface="Wingdings" panose="05000000000000000000" pitchFamily="2" charset="2"/>
              <a:buChar char="§"/>
            </a:pPr>
            <a:r>
              <a:rPr lang="en-US" sz="2000" dirty="0">
                <a:cs typeface="Times New Roman" panose="02020603050405020304" pitchFamily="18" charset="0"/>
              </a:rPr>
              <a:t>These are also called ring buffers. </a:t>
            </a:r>
          </a:p>
          <a:p>
            <a:pPr marL="285750" indent="-285750" algn="just">
              <a:lnSpc>
                <a:spcPct val="90000"/>
              </a:lnSpc>
              <a:buFont typeface="Wingdings" panose="05000000000000000000" pitchFamily="2" charset="2"/>
              <a:buChar char="§"/>
            </a:pPr>
            <a:endParaRPr lang="en-US" sz="2000" dirty="0">
              <a:cs typeface="Times New Roman" panose="02020603050405020304" pitchFamily="18" charset="0"/>
            </a:endParaRPr>
          </a:p>
          <a:p>
            <a:pPr marL="285750" indent="-285750" algn="just">
              <a:lnSpc>
                <a:spcPct val="90000"/>
              </a:lnSpc>
              <a:buFont typeface="Wingdings" panose="05000000000000000000" pitchFamily="2" charset="2"/>
              <a:buChar char="§"/>
            </a:pPr>
            <a:r>
              <a:rPr lang="en-US" altLang="en-US" sz="2000" dirty="0"/>
              <a:t>The problem in using the linear queue can be overcome by using circular queue.</a:t>
            </a:r>
          </a:p>
          <a:p>
            <a:pPr marL="285750" indent="-285750" algn="just">
              <a:lnSpc>
                <a:spcPct val="90000"/>
              </a:lnSpc>
              <a:buFont typeface="Wingdings" panose="05000000000000000000" pitchFamily="2" charset="2"/>
              <a:buChar char="§"/>
            </a:pPr>
            <a:endParaRPr lang="en-US" altLang="en-US" sz="2000" dirty="0"/>
          </a:p>
          <a:p>
            <a:pPr marL="285750" indent="-285750" algn="just">
              <a:lnSpc>
                <a:spcPct val="90000"/>
              </a:lnSpc>
              <a:buFont typeface="Wingdings" panose="05000000000000000000" pitchFamily="2" charset="2"/>
              <a:buChar char="§"/>
            </a:pPr>
            <a:r>
              <a:rPr lang="en-US" altLang="en-US" sz="2000" dirty="0"/>
              <a:t>When we want to insert a new element we can insert it at the beginning of the queue. </a:t>
            </a:r>
          </a:p>
          <a:p>
            <a:pPr algn="just">
              <a:lnSpc>
                <a:spcPct val="90000"/>
              </a:lnSpc>
            </a:pPr>
            <a:endParaRPr lang="en-US" altLang="en-US" sz="2000" dirty="0"/>
          </a:p>
          <a:p>
            <a:pPr lvl="1"/>
            <a:r>
              <a:rPr lang="en-US" altLang="en-US" sz="2000" dirty="0"/>
              <a:t>i.e. if the queue is not full we can make the rear start from the beginning by wrapping around</a:t>
            </a:r>
          </a:p>
          <a:p>
            <a:pPr lvl="1"/>
            <a:endParaRPr lang="en-US" altLang="en-US" sz="2000" dirty="0">
              <a:cs typeface="Times New Roman" panose="02020603050405020304" pitchFamily="18" charset="0"/>
            </a:endParaRPr>
          </a:p>
          <a:p>
            <a:pPr lvl="1"/>
            <a:r>
              <a:rPr lang="en-US" altLang="en-US" sz="2000" b="1" dirty="0">
                <a:cs typeface="Times New Roman" panose="02020603050405020304" pitchFamily="18" charset="0"/>
              </a:rPr>
              <a:t>If rear was 3 then the next element should be stored in index 4</a:t>
            </a:r>
            <a:endParaRPr lang="en-US" altLang="en-US" sz="2000" dirty="0">
              <a:cs typeface="Times New Roman" panose="02020603050405020304" pitchFamily="18" charset="0"/>
            </a:endParaRPr>
          </a:p>
          <a:p>
            <a:pPr lvl="1"/>
            <a:r>
              <a:rPr lang="en-US" altLang="en-US" sz="2000" b="1" dirty="0">
                <a:cs typeface="Times New Roman" panose="02020603050405020304" pitchFamily="18" charset="0"/>
              </a:rPr>
              <a:t>If rear was 7 then the next element should be stored in index 0</a:t>
            </a:r>
          </a:p>
          <a:p>
            <a:pPr lvl="1"/>
            <a:endParaRPr lang="en-US" altLang="en-US" sz="2400" dirty="0"/>
          </a:p>
          <a:p>
            <a:pPr marL="285750" indent="-285750" algn="just">
              <a:lnSpc>
                <a:spcPct val="90000"/>
              </a:lnSpc>
              <a:buFont typeface="Wingdings" panose="05000000000000000000" pitchFamily="2" charset="2"/>
              <a:buChar char="§"/>
            </a:pPr>
            <a:endParaRPr lang="en-US" altLang="en-US" dirty="0"/>
          </a:p>
          <a:p>
            <a:pPr marL="285750" indent="-285750" algn="just">
              <a:lnSpc>
                <a:spcPct val="90000"/>
              </a:lnSpc>
              <a:buFont typeface="Wingdings" panose="05000000000000000000" pitchFamily="2" charset="2"/>
              <a:buChar char="§"/>
            </a:pPr>
            <a:endParaRPr lang="en-US" dirty="0">
              <a:cs typeface="Times New Roman" panose="02020603050405020304" pitchFamily="18" charset="0"/>
            </a:endParaRPr>
          </a:p>
          <a:p>
            <a:pPr marL="285750" indent="-285750" algn="just">
              <a:lnSpc>
                <a:spcPct val="90000"/>
              </a:lnSpc>
              <a:buFont typeface="Wingdings" panose="05000000000000000000" pitchFamily="2" charset="2"/>
              <a:buChar char="§"/>
            </a:pPr>
            <a:endParaRPr lang="en-US" dirty="0">
              <a:cs typeface="Times New Roman" panose="02020603050405020304" pitchFamily="18" charset="0"/>
            </a:endParaRPr>
          </a:p>
          <a:p>
            <a:pPr algn="just">
              <a:lnSpc>
                <a:spcPct val="90000"/>
              </a:lnSpc>
            </a:pPr>
            <a:endParaRPr lang="en-GB" dirty="0">
              <a:cs typeface="Times New Roman" panose="02020603050405020304" pitchFamily="18" charset="0"/>
            </a:endParaRPr>
          </a:p>
          <a:p>
            <a:pPr algn="just">
              <a:lnSpc>
                <a:spcPct val="90000"/>
              </a:lnSpc>
            </a:pPr>
            <a:endParaRPr lang="en-GB" dirty="0">
              <a:cs typeface="Times New Roman" panose="02020603050405020304" pitchFamily="18" charset="0"/>
            </a:endParaRPr>
          </a:p>
        </p:txBody>
      </p:sp>
    </p:spTree>
    <p:extLst>
      <p:ext uri="{BB962C8B-B14F-4D97-AF65-F5344CB8AC3E}">
        <p14:creationId xmlns:p14="http://schemas.microsoft.com/office/powerpoint/2010/main" val="1091553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Question 04</a:t>
            </a:r>
          </a:p>
        </p:txBody>
      </p:sp>
      <p:sp>
        <p:nvSpPr>
          <p:cNvPr id="4" name="Slide Number Placeholder 3"/>
          <p:cNvSpPr>
            <a:spLocks noGrp="1"/>
          </p:cNvSpPr>
          <p:nvPr>
            <p:ph type="sldNum" sz="quarter" idx="12"/>
          </p:nvPr>
        </p:nvSpPr>
        <p:spPr/>
        <p:txBody>
          <a:bodyPr/>
          <a:lstStyle/>
          <a:p>
            <a:fld id="{82811DF7-A42A-4107-A9E6-6C3947535C56}" type="slidenum">
              <a:rPr lang="en-US" smtClean="0"/>
              <a:pPr/>
              <a:t>21</a:t>
            </a:fld>
            <a:endParaRPr lang="en-US"/>
          </a:p>
        </p:txBody>
      </p:sp>
      <p:sp>
        <p:nvSpPr>
          <p:cNvPr id="3" name="TextBox 2"/>
          <p:cNvSpPr txBox="1"/>
          <p:nvPr/>
        </p:nvSpPr>
        <p:spPr>
          <a:xfrm>
            <a:off x="2096316" y="1787871"/>
            <a:ext cx="8062272" cy="646331"/>
          </a:xfrm>
          <a:prstGeom prst="rect">
            <a:avLst/>
          </a:prstGeom>
          <a:noFill/>
        </p:spPr>
        <p:txBody>
          <a:bodyPr wrap="none" rtlCol="0">
            <a:spAutoFit/>
          </a:bodyPr>
          <a:lstStyle/>
          <a:p>
            <a:r>
              <a:rPr lang="en-US" dirty="0"/>
              <a:t>Draw the Queue frame after performing the below operations to the circular queue </a:t>
            </a:r>
          </a:p>
          <a:p>
            <a:r>
              <a:rPr lang="en-US" dirty="0"/>
              <a:t>given below.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24" y="2575036"/>
            <a:ext cx="3145531" cy="3264844"/>
          </a:xfrm>
          <a:prstGeom prst="rect">
            <a:avLst/>
          </a:prstGeom>
        </p:spPr>
      </p:pic>
      <p:sp>
        <p:nvSpPr>
          <p:cNvPr id="6" name="TextBox 5"/>
          <p:cNvSpPr txBox="1"/>
          <p:nvPr/>
        </p:nvSpPr>
        <p:spPr>
          <a:xfrm>
            <a:off x="6084799" y="2640950"/>
            <a:ext cx="3820060" cy="4524315"/>
          </a:xfrm>
          <a:prstGeom prst="rect">
            <a:avLst/>
          </a:prstGeom>
          <a:noFill/>
        </p:spPr>
        <p:txBody>
          <a:bodyPr wrap="square" rtlCol="0">
            <a:spAutoFit/>
          </a:bodyPr>
          <a:lstStyle/>
          <a:p>
            <a:pPr marL="400050" indent="-400050">
              <a:buAutoNum type="romanLcParenR"/>
            </a:pPr>
            <a:r>
              <a:rPr lang="en-US" dirty="0"/>
              <a:t>insert(14);</a:t>
            </a:r>
          </a:p>
          <a:p>
            <a:pPr marL="400050" indent="-400050">
              <a:buAutoNum type="romanLcParenR"/>
            </a:pPr>
            <a:r>
              <a:rPr lang="en-US" dirty="0"/>
              <a:t>insert(29);</a:t>
            </a:r>
          </a:p>
          <a:p>
            <a:pPr marL="400050" indent="-400050">
              <a:buAutoNum type="romanLcParenR"/>
            </a:pPr>
            <a:r>
              <a:rPr lang="en-US" dirty="0"/>
              <a:t>insert(33);</a:t>
            </a:r>
          </a:p>
          <a:p>
            <a:pPr marL="400050" indent="-400050">
              <a:buAutoNum type="romanLcParenR"/>
            </a:pPr>
            <a:r>
              <a:rPr lang="en-US" dirty="0"/>
              <a:t>insert(88);</a:t>
            </a:r>
          </a:p>
          <a:p>
            <a:pPr marL="400050" indent="-400050">
              <a:buAutoNum type="romanLcParenR"/>
            </a:pPr>
            <a:r>
              <a:rPr lang="en-US" dirty="0" err="1"/>
              <a:t>peekFront</a:t>
            </a:r>
            <a:r>
              <a:rPr lang="en-US" dirty="0"/>
              <a:t>();</a:t>
            </a:r>
          </a:p>
          <a:p>
            <a:pPr marL="400050" indent="-400050">
              <a:buAutoNum type="romanLcParenR"/>
            </a:pPr>
            <a:r>
              <a:rPr lang="en-US" dirty="0"/>
              <a:t>remove();</a:t>
            </a:r>
          </a:p>
          <a:p>
            <a:pPr marL="400050" indent="-400050">
              <a:buFontTx/>
              <a:buAutoNum type="romanLcParenR"/>
            </a:pPr>
            <a:r>
              <a:rPr lang="en-US" dirty="0"/>
              <a:t>remove();</a:t>
            </a:r>
          </a:p>
          <a:p>
            <a:pPr marL="400050" indent="-400050">
              <a:buFontTx/>
              <a:buAutoNum type="romanLcParenR"/>
            </a:pPr>
            <a:r>
              <a:rPr lang="en-US" dirty="0"/>
              <a:t>insert(90);</a:t>
            </a:r>
          </a:p>
          <a:p>
            <a:pPr marL="400050" indent="-400050">
              <a:buFontTx/>
              <a:buAutoNum type="romanLcParenR"/>
            </a:pPr>
            <a:r>
              <a:rPr lang="en-US" dirty="0"/>
              <a:t>insert(100);</a:t>
            </a:r>
          </a:p>
          <a:p>
            <a:pPr marL="400050" indent="-400050">
              <a:buFontTx/>
              <a:buAutoNum type="romanLcParenR"/>
            </a:pPr>
            <a:r>
              <a:rPr lang="en-US" dirty="0" err="1"/>
              <a:t>peekFront</a:t>
            </a:r>
            <a:r>
              <a:rPr lang="en-US" dirty="0"/>
              <a:t>();</a:t>
            </a:r>
          </a:p>
          <a:p>
            <a:endParaRPr lang="en-US" dirty="0"/>
          </a:p>
          <a:p>
            <a:pPr marL="400050" indent="-400050">
              <a:buFontTx/>
              <a:buAutoNum type="romanLcParenR"/>
            </a:pPr>
            <a:endParaRPr lang="en-US" dirty="0"/>
          </a:p>
          <a:p>
            <a:pPr marL="400050" indent="-400050">
              <a:buAutoNum type="romanLcParenR"/>
            </a:pPr>
            <a:endParaRPr lang="en-US" dirty="0"/>
          </a:p>
          <a:p>
            <a:pPr marL="400050" indent="-400050">
              <a:buAutoNum type="romanLcParenR"/>
            </a:pPr>
            <a:endParaRPr lang="en-US" dirty="0"/>
          </a:p>
          <a:p>
            <a:endParaRPr lang="en-US" dirty="0"/>
          </a:p>
          <a:p>
            <a:pPr marL="400050" indent="-400050">
              <a:buAutoNum type="romanLcParenR"/>
            </a:pPr>
            <a:endParaRPr lang="en-US" dirty="0"/>
          </a:p>
        </p:txBody>
      </p:sp>
    </p:spTree>
    <p:extLst>
      <p:ext uri="{BB962C8B-B14F-4D97-AF65-F5344CB8AC3E}">
        <p14:creationId xmlns:p14="http://schemas.microsoft.com/office/powerpoint/2010/main" val="1586928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5157" y="614128"/>
            <a:ext cx="3660820" cy="801666"/>
          </a:xfrm>
        </p:spPr>
        <p:txBody>
          <a:bodyPr>
            <a:normAutofit fontScale="90000"/>
          </a:bodyPr>
          <a:lstStyle/>
          <a:p>
            <a:r>
              <a:rPr lang="en-US" sz="3200" dirty="0">
                <a:latin typeface="+mn-lt"/>
              </a:rPr>
              <a:t>Inserting an element to Linear Queue</a:t>
            </a:r>
          </a:p>
        </p:txBody>
      </p:sp>
      <p:sp>
        <p:nvSpPr>
          <p:cNvPr id="4" name="Slide Number Placeholder 3"/>
          <p:cNvSpPr>
            <a:spLocks noGrp="1"/>
          </p:cNvSpPr>
          <p:nvPr>
            <p:ph type="sldNum" sz="quarter" idx="12"/>
          </p:nvPr>
        </p:nvSpPr>
        <p:spPr/>
        <p:txBody>
          <a:bodyPr/>
          <a:lstStyle/>
          <a:p>
            <a:fld id="{82811DF7-A42A-4107-A9E6-6C3947535C56}" type="slidenum">
              <a:rPr lang="en-US" smtClean="0"/>
              <a:pPr/>
              <a:t>22</a:t>
            </a:fld>
            <a:endParaRPr lang="en-US"/>
          </a:p>
        </p:txBody>
      </p:sp>
      <p:sp>
        <p:nvSpPr>
          <p:cNvPr id="18" name="TextBox 17"/>
          <p:cNvSpPr txBox="1"/>
          <p:nvPr/>
        </p:nvSpPr>
        <p:spPr>
          <a:xfrm>
            <a:off x="1910456" y="1555037"/>
            <a:ext cx="4171905" cy="3847207"/>
          </a:xfrm>
          <a:prstGeom prst="rect">
            <a:avLst/>
          </a:prstGeom>
          <a:solidFill>
            <a:schemeClr val="bg1">
              <a:lumMod val="85000"/>
            </a:schemeClr>
          </a:solidFill>
        </p:spPr>
        <p:txBody>
          <a:bodyPr wrap="square" rtlCol="0">
            <a:spAutoFit/>
          </a:bodyPr>
          <a:lstStyle/>
          <a:p>
            <a:r>
              <a:rPr lang="en-US" b="1" dirty="0"/>
              <a:t>public void insert(</a:t>
            </a:r>
            <a:r>
              <a:rPr lang="en-US" b="1" dirty="0" err="1"/>
              <a:t>int</a:t>
            </a:r>
            <a:r>
              <a:rPr lang="en-US" b="1" dirty="0"/>
              <a:t> j)  {</a:t>
            </a:r>
          </a:p>
          <a:p>
            <a:r>
              <a:rPr lang="en-US" b="1" dirty="0"/>
              <a:t>       </a:t>
            </a:r>
            <a:r>
              <a:rPr lang="en-US" sz="1600" dirty="0"/>
              <a:t>// check whether queue is full</a:t>
            </a:r>
          </a:p>
          <a:p>
            <a:r>
              <a:rPr lang="en-US" b="1" dirty="0"/>
              <a:t>       if ( rear == </a:t>
            </a:r>
            <a:r>
              <a:rPr lang="en-US" b="1" dirty="0" err="1"/>
              <a:t>maxSize</a:t>
            </a:r>
            <a:r>
              <a:rPr lang="en-US" b="1" dirty="0"/>
              <a:t> - 1)</a:t>
            </a:r>
          </a:p>
          <a:p>
            <a:r>
              <a:rPr lang="en-US" b="1" dirty="0"/>
              <a:t>            </a:t>
            </a:r>
            <a:r>
              <a:rPr lang="en-US" b="1" dirty="0" err="1"/>
              <a:t>System.out.println</a:t>
            </a:r>
            <a:r>
              <a:rPr lang="en-US" b="1" dirty="0"/>
              <a:t>(“Queue is full”);</a:t>
            </a:r>
          </a:p>
          <a:p>
            <a:r>
              <a:rPr lang="en-US" b="1" dirty="0"/>
              <a:t>      else  {</a:t>
            </a:r>
          </a:p>
          <a:p>
            <a:r>
              <a:rPr lang="en-US" b="1" dirty="0"/>
              <a:t>           </a:t>
            </a:r>
            <a:r>
              <a:rPr lang="en-US" b="1" dirty="0" err="1"/>
              <a:t>queArray</a:t>
            </a:r>
            <a:r>
              <a:rPr lang="en-US" b="1" dirty="0"/>
              <a:t>[++rear] = j;</a:t>
            </a:r>
          </a:p>
          <a:p>
            <a:r>
              <a:rPr lang="en-US" b="1" dirty="0"/>
              <a:t>           nItems++;</a:t>
            </a:r>
          </a:p>
          <a:p>
            <a:endParaRPr lang="en-US" b="1" dirty="0"/>
          </a:p>
          <a:p>
            <a:r>
              <a:rPr lang="en-US" b="1" dirty="0"/>
              <a:t>      }</a:t>
            </a:r>
          </a:p>
          <a:p>
            <a:r>
              <a:rPr lang="en-US" b="1" dirty="0"/>
              <a:t>}</a:t>
            </a:r>
            <a:endParaRPr lang="en-US" sz="2400" b="1" dirty="0"/>
          </a:p>
          <a:p>
            <a:endParaRPr lang="en-US" dirty="0"/>
          </a:p>
          <a:p>
            <a:endParaRPr lang="en-US" dirty="0"/>
          </a:p>
          <a:p>
            <a:endParaRPr lang="en-US" sz="1400" dirty="0"/>
          </a:p>
          <a:p>
            <a:endParaRPr lang="en-US" sz="1400" dirty="0"/>
          </a:p>
        </p:txBody>
      </p:sp>
      <p:sp>
        <p:nvSpPr>
          <p:cNvPr id="5" name="TextBox 4"/>
          <p:cNvSpPr txBox="1"/>
          <p:nvPr/>
        </p:nvSpPr>
        <p:spPr>
          <a:xfrm>
            <a:off x="6204710" y="1569371"/>
            <a:ext cx="4275401" cy="4647426"/>
          </a:xfrm>
          <a:prstGeom prst="rect">
            <a:avLst/>
          </a:prstGeom>
          <a:solidFill>
            <a:schemeClr val="bg1">
              <a:lumMod val="85000"/>
            </a:schemeClr>
          </a:solidFill>
        </p:spPr>
        <p:txBody>
          <a:bodyPr wrap="square" rtlCol="0">
            <a:spAutoFit/>
          </a:bodyPr>
          <a:lstStyle/>
          <a:p>
            <a:r>
              <a:rPr lang="en-US" sz="2000" b="1" dirty="0"/>
              <a:t>public void insert(</a:t>
            </a:r>
            <a:r>
              <a:rPr lang="en-US" sz="2000" b="1" dirty="0" err="1"/>
              <a:t>int</a:t>
            </a:r>
            <a:r>
              <a:rPr lang="en-US" sz="2000" b="1" dirty="0"/>
              <a:t> j)  {</a:t>
            </a:r>
          </a:p>
          <a:p>
            <a:r>
              <a:rPr lang="en-US" sz="2000" b="1" dirty="0"/>
              <a:t>       </a:t>
            </a:r>
            <a:r>
              <a:rPr lang="en-US" sz="2000" dirty="0"/>
              <a:t>// check whether queue is full</a:t>
            </a:r>
          </a:p>
          <a:p>
            <a:r>
              <a:rPr lang="en-US" sz="2000" b="1" dirty="0"/>
              <a:t>       if (nItems == </a:t>
            </a:r>
            <a:r>
              <a:rPr lang="en-US" sz="2000" b="1" dirty="0" err="1"/>
              <a:t>maxSize</a:t>
            </a:r>
            <a:r>
              <a:rPr lang="en-US" sz="2000" b="1" dirty="0"/>
              <a:t>)</a:t>
            </a:r>
          </a:p>
          <a:p>
            <a:r>
              <a:rPr lang="en-US" sz="2000" b="1" dirty="0"/>
              <a:t>            </a:t>
            </a:r>
            <a:r>
              <a:rPr lang="en-US" b="1" dirty="0" err="1"/>
              <a:t>System.out.println</a:t>
            </a:r>
            <a:r>
              <a:rPr lang="en-US" b="1" dirty="0"/>
              <a:t>(“Queue is full”);</a:t>
            </a:r>
          </a:p>
          <a:p>
            <a:r>
              <a:rPr lang="en-US" sz="2000" b="1" dirty="0"/>
              <a:t>      else {</a:t>
            </a:r>
          </a:p>
          <a:p>
            <a:r>
              <a:rPr lang="en-US" sz="2000" b="1" dirty="0">
                <a:solidFill>
                  <a:srgbClr val="FF0000"/>
                </a:solidFill>
              </a:rPr>
              <a:t>           if(rear == </a:t>
            </a:r>
            <a:r>
              <a:rPr lang="en-US" sz="2000" b="1" dirty="0" err="1">
                <a:solidFill>
                  <a:srgbClr val="FF0000"/>
                </a:solidFill>
              </a:rPr>
              <a:t>maxSize</a:t>
            </a:r>
            <a:r>
              <a:rPr lang="en-US" sz="2000" b="1" dirty="0">
                <a:solidFill>
                  <a:srgbClr val="FF0000"/>
                </a:solidFill>
              </a:rPr>
              <a:t> - 1)</a:t>
            </a:r>
          </a:p>
          <a:p>
            <a:r>
              <a:rPr lang="en-US" sz="2000" b="1" dirty="0">
                <a:solidFill>
                  <a:srgbClr val="FF0000"/>
                </a:solidFill>
              </a:rPr>
              <a:t>           	rear = -1;</a:t>
            </a:r>
          </a:p>
          <a:p>
            <a:endParaRPr lang="en-US" sz="2000" b="1" dirty="0">
              <a:solidFill>
                <a:srgbClr val="FF0000"/>
              </a:solidFill>
            </a:endParaRPr>
          </a:p>
          <a:p>
            <a:r>
              <a:rPr lang="en-US" sz="2000" b="1" dirty="0">
                <a:solidFill>
                  <a:srgbClr val="FF0000"/>
                </a:solidFill>
              </a:rPr>
              <a:t>           </a:t>
            </a:r>
            <a:r>
              <a:rPr lang="en-US" sz="2000" b="1" dirty="0" err="1">
                <a:solidFill>
                  <a:srgbClr val="FF0000"/>
                </a:solidFill>
              </a:rPr>
              <a:t>queArray</a:t>
            </a:r>
            <a:r>
              <a:rPr lang="en-US" sz="2000" b="1" dirty="0">
                <a:solidFill>
                  <a:srgbClr val="FF0000"/>
                </a:solidFill>
              </a:rPr>
              <a:t>[++rear] = j;</a:t>
            </a:r>
          </a:p>
          <a:p>
            <a:endParaRPr lang="en-US" sz="2000" b="1" dirty="0">
              <a:solidFill>
                <a:srgbClr val="FF0000"/>
              </a:solidFill>
            </a:endParaRPr>
          </a:p>
          <a:p>
            <a:r>
              <a:rPr lang="en-US" sz="2000" b="1" dirty="0">
                <a:solidFill>
                  <a:srgbClr val="FF0000"/>
                </a:solidFill>
              </a:rPr>
              <a:t>           </a:t>
            </a:r>
            <a:r>
              <a:rPr lang="en-US" sz="2000" b="1" dirty="0" err="1">
                <a:solidFill>
                  <a:srgbClr val="FF0000"/>
                </a:solidFill>
              </a:rPr>
              <a:t>nItems</a:t>
            </a:r>
            <a:r>
              <a:rPr lang="en-US" sz="2000" b="1" dirty="0">
                <a:solidFill>
                  <a:srgbClr val="FF0000"/>
                </a:solidFill>
              </a:rPr>
              <a:t>++;</a:t>
            </a:r>
          </a:p>
          <a:p>
            <a:r>
              <a:rPr lang="en-US" sz="2000" b="1" dirty="0"/>
              <a:t>      }</a:t>
            </a:r>
          </a:p>
          <a:p>
            <a:r>
              <a:rPr lang="en-US" sz="2000" b="1" dirty="0"/>
              <a:t>}</a:t>
            </a:r>
          </a:p>
          <a:p>
            <a:endParaRPr lang="en-US" dirty="0"/>
          </a:p>
          <a:p>
            <a:endParaRPr lang="en-US" dirty="0"/>
          </a:p>
        </p:txBody>
      </p:sp>
      <p:sp>
        <p:nvSpPr>
          <p:cNvPr id="6" name="Title 1"/>
          <p:cNvSpPr txBox="1">
            <a:spLocks/>
          </p:cNvSpPr>
          <p:nvPr/>
        </p:nvSpPr>
        <p:spPr>
          <a:xfrm>
            <a:off x="6609164" y="549733"/>
            <a:ext cx="3660820" cy="801666"/>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mn-lt"/>
              </a:rPr>
              <a:t>Inserting an element to Circular Queue</a:t>
            </a:r>
          </a:p>
        </p:txBody>
      </p:sp>
    </p:spTree>
    <p:extLst>
      <p:ext uri="{BB962C8B-B14F-4D97-AF65-F5344CB8AC3E}">
        <p14:creationId xmlns:p14="http://schemas.microsoft.com/office/powerpoint/2010/main" val="2130491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5157" y="614128"/>
            <a:ext cx="3660820" cy="801666"/>
          </a:xfrm>
        </p:spPr>
        <p:txBody>
          <a:bodyPr>
            <a:normAutofit fontScale="90000"/>
          </a:bodyPr>
          <a:lstStyle/>
          <a:p>
            <a:r>
              <a:rPr lang="en-US" sz="3200" dirty="0">
                <a:latin typeface="+mn-lt"/>
              </a:rPr>
              <a:t>Removing an element from Linear Queue</a:t>
            </a:r>
          </a:p>
        </p:txBody>
      </p:sp>
      <p:sp>
        <p:nvSpPr>
          <p:cNvPr id="4" name="Slide Number Placeholder 3"/>
          <p:cNvSpPr>
            <a:spLocks noGrp="1"/>
          </p:cNvSpPr>
          <p:nvPr>
            <p:ph type="sldNum" sz="quarter" idx="12"/>
          </p:nvPr>
        </p:nvSpPr>
        <p:spPr/>
        <p:txBody>
          <a:bodyPr/>
          <a:lstStyle/>
          <a:p>
            <a:fld id="{82811DF7-A42A-4107-A9E6-6C3947535C56}" type="slidenum">
              <a:rPr lang="en-US" smtClean="0"/>
              <a:pPr/>
              <a:t>23</a:t>
            </a:fld>
            <a:endParaRPr lang="en-US"/>
          </a:p>
        </p:txBody>
      </p:sp>
      <p:sp>
        <p:nvSpPr>
          <p:cNvPr id="18" name="TextBox 17"/>
          <p:cNvSpPr txBox="1"/>
          <p:nvPr/>
        </p:nvSpPr>
        <p:spPr>
          <a:xfrm>
            <a:off x="1910456" y="1555036"/>
            <a:ext cx="4035233" cy="3539430"/>
          </a:xfrm>
          <a:prstGeom prst="rect">
            <a:avLst/>
          </a:prstGeom>
          <a:solidFill>
            <a:schemeClr val="bg1">
              <a:lumMod val="85000"/>
            </a:schemeClr>
          </a:solidFill>
        </p:spPr>
        <p:txBody>
          <a:bodyPr wrap="square" rtlCol="0">
            <a:spAutoFit/>
          </a:bodyPr>
          <a:lstStyle/>
          <a:p>
            <a:r>
              <a:rPr lang="en-US" sz="1600" b="1" dirty="0"/>
              <a:t>public </a:t>
            </a:r>
            <a:r>
              <a:rPr lang="en-US" sz="1600" b="1" dirty="0" err="1"/>
              <a:t>int</a:t>
            </a:r>
            <a:r>
              <a:rPr lang="en-US" sz="1600" b="1" dirty="0"/>
              <a:t> remove()  {</a:t>
            </a:r>
          </a:p>
          <a:p>
            <a:r>
              <a:rPr lang="en-US" sz="1600" b="1" dirty="0"/>
              <a:t>       </a:t>
            </a:r>
            <a:r>
              <a:rPr lang="en-US" sz="1400" dirty="0"/>
              <a:t>// check whether queue is empty</a:t>
            </a:r>
          </a:p>
          <a:p>
            <a:r>
              <a:rPr lang="en-US" sz="1600" b="1" dirty="0"/>
              <a:t>       if ( nItems == 0)</a:t>
            </a:r>
          </a:p>
          <a:p>
            <a:r>
              <a:rPr lang="en-US" sz="1600" b="1" dirty="0"/>
              <a:t>            </a:t>
            </a:r>
            <a:r>
              <a:rPr lang="en-US" sz="1600" b="1" dirty="0" err="1"/>
              <a:t>System.out.println</a:t>
            </a:r>
            <a:r>
              <a:rPr lang="en-US" sz="1600" b="1" dirty="0"/>
              <a:t>(“Queue is empty”);</a:t>
            </a:r>
          </a:p>
          <a:p>
            <a:r>
              <a:rPr lang="en-US" sz="1600" b="1" dirty="0"/>
              <a:t>      else {</a:t>
            </a:r>
          </a:p>
          <a:p>
            <a:r>
              <a:rPr lang="en-US" sz="1600" b="1" dirty="0"/>
              <a:t>           nItems--;</a:t>
            </a:r>
          </a:p>
          <a:p>
            <a:r>
              <a:rPr lang="en-US" sz="1600" b="1" dirty="0"/>
              <a:t>           return </a:t>
            </a:r>
            <a:r>
              <a:rPr lang="en-US" sz="1600" b="1" dirty="0" err="1"/>
              <a:t>queArray</a:t>
            </a:r>
            <a:r>
              <a:rPr lang="en-US" sz="1600" b="1" dirty="0"/>
              <a:t>[front++];</a:t>
            </a:r>
          </a:p>
          <a:p>
            <a:endParaRPr lang="en-US" sz="1600" b="1" dirty="0"/>
          </a:p>
          <a:p>
            <a:r>
              <a:rPr lang="en-US" sz="1600" b="1" dirty="0"/>
              <a:t>      }</a:t>
            </a:r>
          </a:p>
          <a:p>
            <a:r>
              <a:rPr lang="en-US" sz="1600" b="1" dirty="0"/>
              <a:t>}</a:t>
            </a:r>
            <a:endParaRPr lang="en-US" sz="2000" b="1" dirty="0"/>
          </a:p>
          <a:p>
            <a:endParaRPr lang="en-US" dirty="0"/>
          </a:p>
          <a:p>
            <a:endParaRPr lang="en-US" dirty="0"/>
          </a:p>
          <a:p>
            <a:endParaRPr lang="en-US" sz="1400" dirty="0"/>
          </a:p>
          <a:p>
            <a:endParaRPr lang="en-US" sz="1400" dirty="0"/>
          </a:p>
        </p:txBody>
      </p:sp>
      <p:sp>
        <p:nvSpPr>
          <p:cNvPr id="5" name="TextBox 4"/>
          <p:cNvSpPr txBox="1"/>
          <p:nvPr/>
        </p:nvSpPr>
        <p:spPr>
          <a:xfrm>
            <a:off x="5945688" y="1555036"/>
            <a:ext cx="4722312" cy="4985980"/>
          </a:xfrm>
          <a:prstGeom prst="rect">
            <a:avLst/>
          </a:prstGeom>
          <a:solidFill>
            <a:schemeClr val="bg1">
              <a:lumMod val="85000"/>
            </a:schemeClr>
          </a:solidFill>
        </p:spPr>
        <p:txBody>
          <a:bodyPr wrap="square" rtlCol="0">
            <a:spAutoFit/>
          </a:bodyPr>
          <a:lstStyle/>
          <a:p>
            <a:r>
              <a:rPr lang="en-US" sz="2000" b="1" dirty="0"/>
              <a:t>public </a:t>
            </a:r>
            <a:r>
              <a:rPr lang="en-US" sz="2000" b="1" dirty="0" err="1"/>
              <a:t>int</a:t>
            </a:r>
            <a:r>
              <a:rPr lang="en-US" sz="2000" b="1" dirty="0"/>
              <a:t> remove() {</a:t>
            </a:r>
          </a:p>
          <a:p>
            <a:r>
              <a:rPr lang="en-US" sz="2000" b="1" dirty="0"/>
              <a:t>       </a:t>
            </a:r>
            <a:r>
              <a:rPr lang="en-US" sz="2000" dirty="0"/>
              <a:t>// check whether queue is empty</a:t>
            </a:r>
          </a:p>
          <a:p>
            <a:r>
              <a:rPr lang="en-US" sz="2000" b="1" dirty="0"/>
              <a:t>       if ( nItems == 0)</a:t>
            </a:r>
          </a:p>
          <a:p>
            <a:r>
              <a:rPr lang="en-US" sz="2000" b="1" dirty="0"/>
              <a:t>            </a:t>
            </a:r>
            <a:r>
              <a:rPr lang="en-US" b="1" dirty="0" err="1"/>
              <a:t>System.out.println</a:t>
            </a:r>
            <a:r>
              <a:rPr lang="en-US" b="1" dirty="0"/>
              <a:t>(“Queue is empty”);</a:t>
            </a:r>
          </a:p>
          <a:p>
            <a:r>
              <a:rPr lang="en-US" sz="2000" b="1" dirty="0"/>
              <a:t>      else  {</a:t>
            </a:r>
          </a:p>
          <a:p>
            <a:r>
              <a:rPr lang="en-GB" sz="2000" b="1" dirty="0">
                <a:solidFill>
                  <a:srgbClr val="FF0000"/>
                </a:solidFill>
              </a:rPr>
              <a:t>           </a:t>
            </a:r>
            <a:r>
              <a:rPr lang="en-GB" sz="2000" b="1" dirty="0" err="1">
                <a:solidFill>
                  <a:srgbClr val="FF0000"/>
                </a:solidFill>
              </a:rPr>
              <a:t>int</a:t>
            </a:r>
            <a:r>
              <a:rPr lang="en-GB" sz="2000" b="1" dirty="0">
                <a:solidFill>
                  <a:srgbClr val="FF0000"/>
                </a:solidFill>
              </a:rPr>
              <a:t> temp = </a:t>
            </a:r>
            <a:r>
              <a:rPr lang="en-GB" sz="2000" b="1" dirty="0" err="1">
                <a:solidFill>
                  <a:srgbClr val="FF0000"/>
                </a:solidFill>
              </a:rPr>
              <a:t>queArray</a:t>
            </a:r>
            <a:r>
              <a:rPr lang="en-GB" sz="2000" b="1" dirty="0">
                <a:solidFill>
                  <a:srgbClr val="FF0000"/>
                </a:solidFill>
              </a:rPr>
              <a:t>[front++];</a:t>
            </a:r>
          </a:p>
          <a:p>
            <a:pPr algn="just">
              <a:defRPr/>
            </a:pPr>
            <a:r>
              <a:rPr lang="en-GB" sz="2000" b="1" dirty="0">
                <a:solidFill>
                  <a:srgbClr val="FF0000"/>
                </a:solidFill>
              </a:rPr>
              <a:t>           if (front == </a:t>
            </a:r>
            <a:r>
              <a:rPr lang="en-GB" sz="2000" b="1" dirty="0" err="1">
                <a:solidFill>
                  <a:srgbClr val="FF0000"/>
                </a:solidFill>
              </a:rPr>
              <a:t>maxSize</a:t>
            </a:r>
            <a:r>
              <a:rPr lang="en-GB" sz="2000" b="1" dirty="0">
                <a:solidFill>
                  <a:srgbClr val="FF0000"/>
                </a:solidFill>
              </a:rPr>
              <a:t>)</a:t>
            </a:r>
          </a:p>
          <a:p>
            <a:pPr algn="just">
              <a:defRPr/>
            </a:pPr>
            <a:r>
              <a:rPr lang="en-GB" sz="2000" b="1" dirty="0">
                <a:solidFill>
                  <a:srgbClr val="FF0000"/>
                </a:solidFill>
              </a:rPr>
              <a:t>	 front  = 0;</a:t>
            </a:r>
          </a:p>
          <a:p>
            <a:pPr algn="just">
              <a:spcBef>
                <a:spcPct val="50000"/>
              </a:spcBef>
              <a:defRPr/>
            </a:pPr>
            <a:r>
              <a:rPr lang="en-GB" sz="2000" b="1" dirty="0">
                <a:solidFill>
                  <a:srgbClr val="FF0000"/>
                </a:solidFill>
              </a:rPr>
              <a:t>          </a:t>
            </a:r>
            <a:r>
              <a:rPr lang="en-US" sz="2000" b="1" dirty="0"/>
              <a:t> </a:t>
            </a:r>
            <a:r>
              <a:rPr lang="en-US" sz="2000" b="1" dirty="0" err="1">
                <a:solidFill>
                  <a:srgbClr val="FF0000"/>
                </a:solidFill>
              </a:rPr>
              <a:t>nItems</a:t>
            </a:r>
            <a:r>
              <a:rPr lang="en-US" sz="2000" b="1" dirty="0">
                <a:solidFill>
                  <a:srgbClr val="FF0000"/>
                </a:solidFill>
              </a:rPr>
              <a:t>--;</a:t>
            </a:r>
          </a:p>
          <a:p>
            <a:pPr algn="just">
              <a:spcBef>
                <a:spcPct val="50000"/>
              </a:spcBef>
              <a:defRPr/>
            </a:pPr>
            <a:r>
              <a:rPr lang="en-US" sz="2000" b="1" dirty="0">
                <a:solidFill>
                  <a:srgbClr val="FF0000"/>
                </a:solidFill>
              </a:rPr>
              <a:t>           </a:t>
            </a:r>
            <a:r>
              <a:rPr lang="en-GB" sz="2000" b="1" dirty="0">
                <a:solidFill>
                  <a:srgbClr val="FF0000"/>
                </a:solidFill>
              </a:rPr>
              <a:t>return temp;</a:t>
            </a:r>
          </a:p>
          <a:p>
            <a:endParaRPr lang="en-US" sz="2000" b="1" dirty="0"/>
          </a:p>
          <a:p>
            <a:r>
              <a:rPr lang="en-US" sz="2000" b="1" dirty="0"/>
              <a:t>      }</a:t>
            </a:r>
          </a:p>
          <a:p>
            <a:r>
              <a:rPr lang="en-US" sz="2000" b="1" dirty="0"/>
              <a:t>}</a:t>
            </a:r>
          </a:p>
          <a:p>
            <a:endParaRPr lang="en-US" sz="2000" dirty="0"/>
          </a:p>
          <a:p>
            <a:endParaRPr lang="en-US" dirty="0"/>
          </a:p>
        </p:txBody>
      </p:sp>
      <p:sp>
        <p:nvSpPr>
          <p:cNvPr id="6" name="Title 1"/>
          <p:cNvSpPr txBox="1">
            <a:spLocks/>
          </p:cNvSpPr>
          <p:nvPr/>
        </p:nvSpPr>
        <p:spPr>
          <a:xfrm>
            <a:off x="6609164" y="575491"/>
            <a:ext cx="3660820" cy="801666"/>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mn-lt"/>
              </a:rPr>
              <a:t>Removing an element from Circular Queue</a:t>
            </a:r>
          </a:p>
        </p:txBody>
      </p:sp>
    </p:spTree>
    <p:extLst>
      <p:ext uri="{BB962C8B-B14F-4D97-AF65-F5344CB8AC3E}">
        <p14:creationId xmlns:p14="http://schemas.microsoft.com/office/powerpoint/2010/main" val="1299226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Question 05</a:t>
            </a:r>
          </a:p>
        </p:txBody>
      </p:sp>
      <p:sp>
        <p:nvSpPr>
          <p:cNvPr id="4" name="Slide Number Placeholder 3"/>
          <p:cNvSpPr>
            <a:spLocks noGrp="1"/>
          </p:cNvSpPr>
          <p:nvPr>
            <p:ph type="sldNum" sz="quarter" idx="12"/>
          </p:nvPr>
        </p:nvSpPr>
        <p:spPr/>
        <p:txBody>
          <a:bodyPr/>
          <a:lstStyle/>
          <a:p>
            <a:fld id="{82811DF7-A42A-4107-A9E6-6C3947535C56}" type="slidenum">
              <a:rPr lang="en-US" smtClean="0"/>
              <a:pPr/>
              <a:t>24</a:t>
            </a:fld>
            <a:endParaRPr lang="en-US"/>
          </a:p>
        </p:txBody>
      </p:sp>
      <p:sp>
        <p:nvSpPr>
          <p:cNvPr id="3" name="TextBox 2"/>
          <p:cNvSpPr txBox="1"/>
          <p:nvPr/>
        </p:nvSpPr>
        <p:spPr>
          <a:xfrm>
            <a:off x="2096316" y="1787871"/>
            <a:ext cx="7892610" cy="830997"/>
          </a:xfrm>
          <a:prstGeom prst="rect">
            <a:avLst/>
          </a:prstGeom>
          <a:noFill/>
        </p:spPr>
        <p:txBody>
          <a:bodyPr wrap="none" rtlCol="0">
            <a:spAutoFit/>
          </a:bodyPr>
          <a:lstStyle/>
          <a:p>
            <a:r>
              <a:rPr lang="en-US" sz="2400" dirty="0"/>
              <a:t>Implement </a:t>
            </a:r>
            <a:r>
              <a:rPr lang="en-US" sz="2400" dirty="0" err="1"/>
              <a:t>isFull</a:t>
            </a:r>
            <a:r>
              <a:rPr lang="en-US" sz="2400" dirty="0"/>
              <a:t>(), </a:t>
            </a:r>
            <a:r>
              <a:rPr lang="en-US" sz="2400" dirty="0" err="1"/>
              <a:t>isEmpty</a:t>
            </a:r>
            <a:r>
              <a:rPr lang="en-US" sz="2400" dirty="0"/>
              <a:t>() and </a:t>
            </a:r>
            <a:r>
              <a:rPr lang="en-US" sz="2400" dirty="0" err="1"/>
              <a:t>peekFront</a:t>
            </a:r>
            <a:r>
              <a:rPr lang="en-US" sz="2400" dirty="0"/>
              <a:t>() methods of the </a:t>
            </a:r>
          </a:p>
          <a:p>
            <a:r>
              <a:rPr lang="en-US" sz="2400" dirty="0"/>
              <a:t>Circular Queue class. </a:t>
            </a:r>
          </a:p>
        </p:txBody>
      </p:sp>
    </p:spTree>
    <p:extLst>
      <p:ext uri="{BB962C8B-B14F-4D97-AF65-F5344CB8AC3E}">
        <p14:creationId xmlns:p14="http://schemas.microsoft.com/office/powerpoint/2010/main" val="3082632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22490" y="601249"/>
            <a:ext cx="7202510" cy="801666"/>
          </a:xfrm>
        </p:spPr>
        <p:txBody>
          <a:bodyPr>
            <a:normAutofit fontScale="90000"/>
          </a:bodyPr>
          <a:lstStyle/>
          <a:p>
            <a:r>
              <a:rPr lang="en-US" sz="3200" dirty="0"/>
              <a:t>Question 06</a:t>
            </a:r>
            <a:br>
              <a:rPr lang="en-US" sz="3200" dirty="0"/>
            </a:br>
            <a:r>
              <a:rPr lang="en-US" sz="3200" dirty="0">
                <a:latin typeface="+mn-lt"/>
              </a:rPr>
              <a:t>Creating a Queue</a:t>
            </a:r>
          </a:p>
        </p:txBody>
      </p:sp>
      <p:sp>
        <p:nvSpPr>
          <p:cNvPr id="4" name="Slide Number Placeholder 3"/>
          <p:cNvSpPr>
            <a:spLocks noGrp="1"/>
          </p:cNvSpPr>
          <p:nvPr>
            <p:ph type="sldNum" sz="quarter" idx="12"/>
          </p:nvPr>
        </p:nvSpPr>
        <p:spPr/>
        <p:txBody>
          <a:bodyPr/>
          <a:lstStyle/>
          <a:p>
            <a:fld id="{82811DF7-A42A-4107-A9E6-6C3947535C56}" type="slidenum">
              <a:rPr lang="en-US" smtClean="0"/>
              <a:pPr/>
              <a:t>25</a:t>
            </a:fld>
            <a:endParaRPr lang="en-US"/>
          </a:p>
        </p:txBody>
      </p:sp>
      <p:sp>
        <p:nvSpPr>
          <p:cNvPr id="3" name="TextBox 2"/>
          <p:cNvSpPr txBox="1"/>
          <p:nvPr/>
        </p:nvSpPr>
        <p:spPr>
          <a:xfrm>
            <a:off x="2096316" y="1787871"/>
            <a:ext cx="8369086" cy="2215991"/>
          </a:xfrm>
          <a:prstGeom prst="rect">
            <a:avLst/>
          </a:prstGeom>
          <a:noFill/>
        </p:spPr>
        <p:txBody>
          <a:bodyPr wrap="none" rtlCol="0">
            <a:spAutoFit/>
          </a:bodyPr>
          <a:lstStyle/>
          <a:p>
            <a:endParaRPr lang="en-US" dirty="0"/>
          </a:p>
          <a:p>
            <a:r>
              <a:rPr lang="en-US" sz="2000" dirty="0"/>
              <a:t>Using the implemented </a:t>
            </a:r>
            <a:r>
              <a:rPr lang="en-US" sz="2000" dirty="0" err="1"/>
              <a:t>QueueX</a:t>
            </a:r>
            <a:r>
              <a:rPr lang="en-US" sz="2000" dirty="0"/>
              <a:t> class, Write a program to create a queue with </a:t>
            </a:r>
          </a:p>
          <a:p>
            <a:r>
              <a:rPr lang="en-US" sz="2000" dirty="0"/>
              <a:t>maximum size 10 and insert the following items to the queue.</a:t>
            </a:r>
          </a:p>
          <a:p>
            <a:endParaRPr lang="en-US" sz="2000" dirty="0"/>
          </a:p>
          <a:p>
            <a:r>
              <a:rPr lang="en-US" sz="2000" dirty="0"/>
              <a:t>10	25 	55	65	85</a:t>
            </a:r>
          </a:p>
          <a:p>
            <a:endParaRPr lang="en-US" sz="2000" dirty="0"/>
          </a:p>
          <a:p>
            <a:r>
              <a:rPr lang="en-US" sz="2000" dirty="0"/>
              <a:t>Delete all the items from the queue and display the deleted items.</a:t>
            </a:r>
          </a:p>
        </p:txBody>
      </p:sp>
    </p:spTree>
    <p:extLst>
      <p:ext uri="{BB962C8B-B14F-4D97-AF65-F5344CB8AC3E}">
        <p14:creationId xmlns:p14="http://schemas.microsoft.com/office/powerpoint/2010/main" val="219682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Creating a Queue</a:t>
            </a:r>
          </a:p>
        </p:txBody>
      </p:sp>
      <p:sp>
        <p:nvSpPr>
          <p:cNvPr id="4" name="Slide Number Placeholder 3"/>
          <p:cNvSpPr>
            <a:spLocks noGrp="1"/>
          </p:cNvSpPr>
          <p:nvPr>
            <p:ph type="sldNum" sz="quarter" idx="12"/>
          </p:nvPr>
        </p:nvSpPr>
        <p:spPr/>
        <p:txBody>
          <a:bodyPr/>
          <a:lstStyle/>
          <a:p>
            <a:fld id="{82811DF7-A42A-4107-A9E6-6C3947535C56}" type="slidenum">
              <a:rPr lang="en-US" smtClean="0"/>
              <a:pPr/>
              <a:t>26</a:t>
            </a:fld>
            <a:endParaRPr lang="en-US"/>
          </a:p>
        </p:txBody>
      </p:sp>
      <p:sp>
        <p:nvSpPr>
          <p:cNvPr id="3" name="TextBox 2"/>
          <p:cNvSpPr txBox="1"/>
          <p:nvPr/>
        </p:nvSpPr>
        <p:spPr>
          <a:xfrm>
            <a:off x="2057679" y="1402916"/>
            <a:ext cx="8291180" cy="4770537"/>
          </a:xfrm>
          <a:prstGeom prst="rect">
            <a:avLst/>
          </a:prstGeom>
          <a:noFill/>
        </p:spPr>
        <p:txBody>
          <a:bodyPr wrap="none" rtlCol="0">
            <a:spAutoFit/>
          </a:bodyPr>
          <a:lstStyle/>
          <a:p>
            <a:r>
              <a:rPr lang="en-US" sz="1600" dirty="0"/>
              <a:t>class </a:t>
            </a:r>
            <a:r>
              <a:rPr lang="en-US" sz="1600" dirty="0" err="1"/>
              <a:t>QueueApp</a:t>
            </a:r>
            <a:r>
              <a:rPr lang="en-US" sz="1600" dirty="0"/>
              <a:t> {</a:t>
            </a:r>
          </a:p>
          <a:p>
            <a:r>
              <a:rPr lang="en-US" sz="1600" dirty="0"/>
              <a:t>	public static void main(String[] </a:t>
            </a:r>
            <a:r>
              <a:rPr lang="en-US" sz="1600" dirty="0" err="1"/>
              <a:t>args</a:t>
            </a:r>
            <a:r>
              <a:rPr lang="en-US" sz="1600" dirty="0"/>
              <a:t>) {</a:t>
            </a:r>
          </a:p>
          <a:p>
            <a:r>
              <a:rPr lang="en-US" sz="1600" dirty="0"/>
              <a:t>		</a:t>
            </a:r>
            <a:r>
              <a:rPr lang="en-US" sz="1600" dirty="0" err="1"/>
              <a:t>QueueX</a:t>
            </a:r>
            <a:r>
              <a:rPr lang="en-US" sz="1600" dirty="0"/>
              <a:t>  </a:t>
            </a:r>
            <a:r>
              <a:rPr lang="en-US" sz="1600" dirty="0" err="1"/>
              <a:t>theQueue</a:t>
            </a:r>
            <a:r>
              <a:rPr lang="en-US" sz="1600" dirty="0"/>
              <a:t> = new </a:t>
            </a:r>
            <a:r>
              <a:rPr lang="en-US" sz="1600" dirty="0" err="1"/>
              <a:t>QueueX</a:t>
            </a:r>
            <a:r>
              <a:rPr lang="en-US" sz="1600" dirty="0"/>
              <a:t>(10);  // create a queue with max size 10</a:t>
            </a:r>
          </a:p>
          <a:p>
            <a:r>
              <a:rPr lang="en-US" sz="1600" dirty="0"/>
              <a:t>		</a:t>
            </a:r>
          </a:p>
          <a:p>
            <a:r>
              <a:rPr lang="en-US" sz="1600" dirty="0"/>
              <a:t>		 </a:t>
            </a:r>
            <a:r>
              <a:rPr lang="en-US" sz="1600" dirty="0" err="1"/>
              <a:t>theQueue</a:t>
            </a:r>
            <a:r>
              <a:rPr lang="en-US" sz="1600" dirty="0"/>
              <a:t>. insert(10);  // insert given items</a:t>
            </a:r>
          </a:p>
          <a:p>
            <a:r>
              <a:rPr lang="en-US" sz="1600" dirty="0"/>
              <a:t>		 </a:t>
            </a:r>
            <a:r>
              <a:rPr lang="en-US" sz="1600" dirty="0" err="1"/>
              <a:t>theQueue</a:t>
            </a:r>
            <a:r>
              <a:rPr lang="en-US" sz="1600" dirty="0"/>
              <a:t>. insert(25);</a:t>
            </a:r>
          </a:p>
          <a:p>
            <a:r>
              <a:rPr lang="en-US" sz="1600" dirty="0"/>
              <a:t>		 </a:t>
            </a:r>
            <a:r>
              <a:rPr lang="en-US" sz="1600" dirty="0" err="1"/>
              <a:t>theQueue</a:t>
            </a:r>
            <a:r>
              <a:rPr lang="en-US" sz="1600" dirty="0"/>
              <a:t>. insert(55);</a:t>
            </a:r>
          </a:p>
          <a:p>
            <a:r>
              <a:rPr lang="en-US" sz="1600" dirty="0"/>
              <a:t>		 </a:t>
            </a:r>
            <a:r>
              <a:rPr lang="en-US" sz="1600" dirty="0" err="1"/>
              <a:t>theQueue</a:t>
            </a:r>
            <a:r>
              <a:rPr lang="en-US" sz="1600" dirty="0"/>
              <a:t>. insert(65);</a:t>
            </a:r>
          </a:p>
          <a:p>
            <a:r>
              <a:rPr lang="en-US" sz="1600" dirty="0"/>
              <a:t>		 </a:t>
            </a:r>
            <a:r>
              <a:rPr lang="en-US" sz="1600" dirty="0" err="1"/>
              <a:t>theQueue</a:t>
            </a:r>
            <a:r>
              <a:rPr lang="en-US" sz="1600" dirty="0"/>
              <a:t>. insert(85);</a:t>
            </a:r>
          </a:p>
          <a:p>
            <a:endParaRPr lang="en-US" sz="1600" dirty="0"/>
          </a:p>
          <a:p>
            <a:r>
              <a:rPr lang="en-US" sz="1600" dirty="0"/>
              <a:t>		while( !</a:t>
            </a:r>
            <a:r>
              <a:rPr lang="en-US" sz="1600" dirty="0" err="1"/>
              <a:t>theQueue.isEmpty</a:t>
            </a:r>
            <a:r>
              <a:rPr lang="en-US" sz="1600" dirty="0"/>
              <a:t>() ) {    // until it is empty, delete item from queue</a:t>
            </a:r>
          </a:p>
          <a:p>
            <a:r>
              <a:rPr lang="en-US" sz="1600" dirty="0"/>
              <a:t>		</a:t>
            </a:r>
          </a:p>
          <a:p>
            <a:r>
              <a:rPr lang="en-US" sz="1600" dirty="0"/>
              <a:t>			</a:t>
            </a:r>
            <a:r>
              <a:rPr lang="en-US" sz="1600" dirty="0" err="1"/>
              <a:t>int</a:t>
            </a:r>
            <a:r>
              <a:rPr lang="en-US" sz="1600" dirty="0"/>
              <a:t> </a:t>
            </a:r>
            <a:r>
              <a:rPr lang="en-US" sz="1600" dirty="0" err="1"/>
              <a:t>val</a:t>
            </a:r>
            <a:r>
              <a:rPr lang="en-US" sz="1600" dirty="0"/>
              <a:t> = </a:t>
            </a:r>
            <a:r>
              <a:rPr lang="en-US" sz="1600" dirty="0" err="1"/>
              <a:t>theQueue.remove</a:t>
            </a:r>
            <a:r>
              <a:rPr lang="en-US" sz="1600" dirty="0"/>
              <a:t>();</a:t>
            </a:r>
          </a:p>
          <a:p>
            <a:r>
              <a:rPr lang="en-US" sz="1600" dirty="0"/>
              <a:t>			</a:t>
            </a:r>
            <a:r>
              <a:rPr lang="en-US" sz="1600" dirty="0" err="1"/>
              <a:t>System.out.print</a:t>
            </a:r>
            <a:r>
              <a:rPr lang="en-US" sz="1600" dirty="0"/>
              <a:t>(</a:t>
            </a:r>
            <a:r>
              <a:rPr lang="en-US" sz="1600" dirty="0" err="1"/>
              <a:t>val</a:t>
            </a:r>
            <a:r>
              <a:rPr lang="en-US" sz="1600" dirty="0"/>
              <a:t>);</a:t>
            </a:r>
          </a:p>
          <a:p>
            <a:r>
              <a:rPr lang="en-US" sz="1600" dirty="0"/>
              <a:t>			</a:t>
            </a:r>
            <a:r>
              <a:rPr lang="en-US" sz="1600" dirty="0" err="1"/>
              <a:t>System.out.print</a:t>
            </a:r>
            <a:r>
              <a:rPr lang="en-US" sz="1600" dirty="0"/>
              <a:t>(“ “);</a:t>
            </a:r>
          </a:p>
          <a:p>
            <a:r>
              <a:rPr lang="en-US" sz="1600" dirty="0"/>
              <a:t>		}</a:t>
            </a:r>
          </a:p>
          <a:p>
            <a:r>
              <a:rPr lang="en-US" sz="1600" dirty="0"/>
              <a:t>	}</a:t>
            </a:r>
          </a:p>
          <a:p>
            <a:r>
              <a:rPr lang="en-US" sz="1600" dirty="0"/>
              <a:t>} // end of class</a:t>
            </a:r>
          </a:p>
          <a:p>
            <a:endParaRPr lang="en-US" sz="1600" dirty="0"/>
          </a:p>
        </p:txBody>
      </p:sp>
    </p:spTree>
    <p:extLst>
      <p:ext uri="{BB962C8B-B14F-4D97-AF65-F5344CB8AC3E}">
        <p14:creationId xmlns:p14="http://schemas.microsoft.com/office/powerpoint/2010/main" val="488336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References</a:t>
            </a:r>
          </a:p>
        </p:txBody>
      </p:sp>
      <p:sp>
        <p:nvSpPr>
          <p:cNvPr id="3" name="Subtitle 2"/>
          <p:cNvSpPr>
            <a:spLocks noGrp="1"/>
          </p:cNvSpPr>
          <p:nvPr>
            <p:ph type="subTitle" idx="1"/>
          </p:nvPr>
        </p:nvSpPr>
        <p:spPr>
          <a:xfrm>
            <a:off x="2667000" y="1653436"/>
            <a:ext cx="6858000" cy="4702914"/>
          </a:xfrm>
        </p:spPr>
        <p:txBody>
          <a:bodyPr>
            <a:normAutofit/>
          </a:bodyPr>
          <a:lstStyle/>
          <a:p>
            <a:pPr algn="l">
              <a:defRPr/>
            </a:pPr>
            <a:endParaRPr lang="en-US" altLang="en-US" dirty="0"/>
          </a:p>
          <a:p>
            <a:pPr marL="457200" indent="-457200" algn="just">
              <a:buAutoNum type="arabicPeriod"/>
            </a:pPr>
            <a:r>
              <a:rPr lang="en-US" sz="2000" dirty="0"/>
              <a:t>Mitchell </a:t>
            </a:r>
            <a:r>
              <a:rPr lang="en-US" sz="2000" dirty="0" err="1"/>
              <a:t>Waite,Robert</a:t>
            </a:r>
            <a:r>
              <a:rPr lang="en-US" sz="2000" dirty="0"/>
              <a:t> </a:t>
            </a:r>
            <a:r>
              <a:rPr lang="en-US" sz="2000" dirty="0" err="1"/>
              <a:t>Lafore</a:t>
            </a:r>
            <a:r>
              <a:rPr lang="en-US" sz="2000" dirty="0"/>
              <a:t>, Data Structures and Algorithms in Java,2nd Edition, Waite Group Press,1998. </a:t>
            </a:r>
          </a:p>
          <a:p>
            <a:pPr marL="457200" indent="-457200">
              <a:buAutoNum type="arabicPeriod"/>
            </a:pPr>
            <a:endParaRPr lang="en-US" sz="2000" dirty="0"/>
          </a:p>
        </p:txBody>
      </p:sp>
      <p:sp>
        <p:nvSpPr>
          <p:cNvPr id="4" name="Slide Number Placeholder 3"/>
          <p:cNvSpPr>
            <a:spLocks noGrp="1"/>
          </p:cNvSpPr>
          <p:nvPr>
            <p:ph type="sldNum" sz="quarter" idx="12"/>
          </p:nvPr>
        </p:nvSpPr>
        <p:spPr/>
        <p:txBody>
          <a:bodyPr/>
          <a:lstStyle/>
          <a:p>
            <a:fld id="{82811DF7-A42A-4107-A9E6-6C3947535C56}" type="slidenum">
              <a:rPr lang="en-US" smtClean="0"/>
              <a:pPr/>
              <a:t>27</a:t>
            </a:fld>
            <a:endParaRPr lang="en-US"/>
          </a:p>
        </p:txBody>
      </p:sp>
      <p:pic>
        <p:nvPicPr>
          <p:cNvPr id="6" name="Picture 5"/>
          <p:cNvPicPr>
            <a:picLocks noChangeAspect="1"/>
          </p:cNvPicPr>
          <p:nvPr/>
        </p:nvPicPr>
        <p:blipFill>
          <a:blip r:embed="rId2"/>
          <a:stretch>
            <a:fillRect/>
          </a:stretch>
        </p:blipFill>
        <p:spPr>
          <a:xfrm>
            <a:off x="4489602" y="2885859"/>
            <a:ext cx="1606398" cy="1927678"/>
          </a:xfrm>
          <a:prstGeom prst="rect">
            <a:avLst/>
          </a:prstGeom>
        </p:spPr>
      </p:pic>
    </p:spTree>
    <p:extLst>
      <p:ext uri="{BB962C8B-B14F-4D97-AF65-F5344CB8AC3E}">
        <p14:creationId xmlns:p14="http://schemas.microsoft.com/office/powerpoint/2010/main" val="179572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b="1" dirty="0"/>
              <a:t>Queues</a:t>
            </a:r>
            <a:endParaRPr lang="en-US" sz="3200" b="1" dirty="0">
              <a:latin typeface="+mn-lt"/>
            </a:endParaRPr>
          </a:p>
        </p:txBody>
      </p:sp>
      <p:sp>
        <p:nvSpPr>
          <p:cNvPr id="3" name="Subtitle 2"/>
          <p:cNvSpPr>
            <a:spLocks noGrp="1"/>
          </p:cNvSpPr>
          <p:nvPr>
            <p:ph type="subTitle" idx="1"/>
          </p:nvPr>
        </p:nvSpPr>
        <p:spPr>
          <a:xfrm>
            <a:off x="2667000" y="1653436"/>
            <a:ext cx="6858000" cy="3604364"/>
          </a:xfrm>
        </p:spPr>
        <p:txBody>
          <a:bodyPr/>
          <a:lstStyle/>
          <a:p>
            <a:endParaRPr lang="en-US" dirty="0"/>
          </a:p>
          <a:p>
            <a:pPr marL="342900" indent="-342900">
              <a:buFont typeface="Arial" panose="020B0604020202020204" pitchFamily="34" charset="0"/>
              <a:buChar char="•"/>
            </a:pPr>
            <a:endParaRPr lang="en-US" alt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2811DF7-A42A-4107-A9E6-6C3947535C56}" type="slidenum">
              <a:rPr lang="en-US" smtClean="0"/>
              <a:pPr/>
              <a:t>3</a:t>
            </a:fld>
            <a:endParaRPr lang="en-US" dirty="0"/>
          </a:p>
        </p:txBody>
      </p:sp>
      <p:sp>
        <p:nvSpPr>
          <p:cNvPr id="8" name="TextBox 7"/>
          <p:cNvSpPr txBox="1"/>
          <p:nvPr/>
        </p:nvSpPr>
        <p:spPr>
          <a:xfrm>
            <a:off x="1837152" y="3657601"/>
            <a:ext cx="8845067" cy="2862322"/>
          </a:xfrm>
          <a:prstGeom prst="rect">
            <a:avLst/>
          </a:prstGeom>
          <a:noFill/>
        </p:spPr>
        <p:txBody>
          <a:bodyPr wrap="square" rtlCol="0">
            <a:spAutoFit/>
          </a:bodyPr>
          <a:lstStyle/>
          <a:p>
            <a:pPr marL="285750" indent="-285750">
              <a:buFont typeface="Wingdings" panose="05000000000000000000" pitchFamily="2" charset="2"/>
              <a:buChar char="§"/>
            </a:pPr>
            <a:r>
              <a:rPr lang="en-GB" dirty="0">
                <a:cs typeface="Times New Roman" panose="02020603050405020304" pitchFamily="18" charset="0"/>
              </a:rPr>
              <a:t>In a queue all insertions are made at the </a:t>
            </a:r>
            <a:r>
              <a:rPr lang="en-GB" dirty="0">
                <a:solidFill>
                  <a:srgbClr val="FF0000"/>
                </a:solidFill>
                <a:effectLst>
                  <a:outerShdw blurRad="38100" dist="38100" dir="2700000" algn="tl">
                    <a:srgbClr val="000000">
                      <a:alpha val="43137"/>
                    </a:srgbClr>
                  </a:outerShdw>
                </a:effectLst>
                <a:cs typeface="Times New Roman" panose="02020603050405020304" pitchFamily="18" charset="0"/>
              </a:rPr>
              <a:t>Rear </a:t>
            </a:r>
            <a:r>
              <a:rPr lang="en-GB" dirty="0">
                <a:cs typeface="Times New Roman" panose="02020603050405020304" pitchFamily="18" charset="0"/>
              </a:rPr>
              <a:t>end and deletions are made at the </a:t>
            </a:r>
            <a:r>
              <a:rPr lang="en-GB" dirty="0">
                <a:solidFill>
                  <a:srgbClr val="FF0000"/>
                </a:solidFill>
                <a:effectLst>
                  <a:outerShdw blurRad="38100" dist="38100" dir="2700000" algn="tl">
                    <a:srgbClr val="000000">
                      <a:alpha val="43137"/>
                    </a:srgbClr>
                  </a:outerShdw>
                </a:effectLst>
                <a:cs typeface="Times New Roman" panose="02020603050405020304" pitchFamily="18" charset="0"/>
              </a:rPr>
              <a:t>Front</a:t>
            </a:r>
            <a:r>
              <a:rPr lang="en-GB" dirty="0">
                <a:cs typeface="Times New Roman" panose="02020603050405020304" pitchFamily="18" charset="0"/>
              </a:rPr>
              <a:t> end.</a:t>
            </a:r>
          </a:p>
          <a:p>
            <a:pPr marL="285750" indent="-285750">
              <a:buFont typeface="Wingdings" panose="05000000000000000000" pitchFamily="2" charset="2"/>
              <a:buChar char="§"/>
            </a:pPr>
            <a:r>
              <a:rPr lang="en-GB" dirty="0">
                <a:cs typeface="Times New Roman" panose="02020603050405020304" pitchFamily="18" charset="0"/>
              </a:rPr>
              <a:t>Insertions and deletions are restricted from the Middle of the Queue.</a:t>
            </a:r>
          </a:p>
          <a:p>
            <a:endParaRPr lang="en-GB" dirty="0">
              <a:cs typeface="Times New Roman" panose="02020603050405020304" pitchFamily="18" charset="0"/>
            </a:endParaRPr>
          </a:p>
          <a:p>
            <a:pPr marL="285750" indent="-285750">
              <a:buFont typeface="Wingdings" panose="05000000000000000000" pitchFamily="2" charset="2"/>
              <a:buChar char="§"/>
            </a:pPr>
            <a:r>
              <a:rPr lang="en-GB" dirty="0">
                <a:cs typeface="Times New Roman" panose="02020603050405020304" pitchFamily="18" charset="0"/>
              </a:rPr>
              <a:t>Adding an item is called  </a:t>
            </a:r>
            <a:r>
              <a:rPr lang="en-GB" dirty="0">
                <a:solidFill>
                  <a:srgbClr val="FF0000"/>
                </a:solidFill>
                <a:effectLst>
                  <a:outerShdw blurRad="38100" dist="38100" dir="2700000" algn="tl">
                    <a:srgbClr val="000000">
                      <a:alpha val="43137"/>
                    </a:srgbClr>
                  </a:outerShdw>
                </a:effectLst>
                <a:cs typeface="Times New Roman" panose="02020603050405020304" pitchFamily="18" charset="0"/>
              </a:rPr>
              <a:t>insert</a:t>
            </a:r>
          </a:p>
          <a:p>
            <a:pPr marL="285750" indent="-285750">
              <a:buFont typeface="Wingdings" panose="05000000000000000000" pitchFamily="2" charset="2"/>
              <a:buChar char="§"/>
            </a:pPr>
            <a:r>
              <a:rPr lang="en-GB" dirty="0">
                <a:cs typeface="Times New Roman" panose="02020603050405020304" pitchFamily="18" charset="0"/>
              </a:rPr>
              <a:t>Removing an item is called  </a:t>
            </a:r>
            <a:r>
              <a:rPr lang="en-GB" dirty="0">
                <a:solidFill>
                  <a:srgbClr val="FF0000"/>
                </a:solidFill>
                <a:effectLst>
                  <a:outerShdw blurRad="38100" dist="38100" dir="2700000" algn="tl">
                    <a:srgbClr val="000000">
                      <a:alpha val="43137"/>
                    </a:srgbClr>
                  </a:outerShdw>
                </a:effectLst>
                <a:cs typeface="Times New Roman" panose="02020603050405020304" pitchFamily="18" charset="0"/>
              </a:rPr>
              <a:t>remove</a:t>
            </a:r>
          </a:p>
          <a:p>
            <a:endParaRPr lang="en-GB" dirty="0">
              <a:solidFill>
                <a:srgbClr val="FF0000"/>
              </a:solidFill>
              <a:effectLst>
                <a:outerShdw blurRad="38100" dist="38100" dir="2700000" algn="tl">
                  <a:srgbClr val="000000">
                    <a:alpha val="43137"/>
                  </a:srgbClr>
                </a:outerShdw>
              </a:effectLst>
              <a:cs typeface="Times New Roman" panose="02020603050405020304" pitchFamily="18" charset="0"/>
            </a:endParaRPr>
          </a:p>
          <a:p>
            <a:pPr marL="285750" indent="-285750">
              <a:buFont typeface="Wingdings" panose="05000000000000000000" pitchFamily="2" charset="2"/>
              <a:buChar char="§"/>
            </a:pPr>
            <a:r>
              <a:rPr lang="en-GB" dirty="0">
                <a:cs typeface="Times New Roman" panose="02020603050405020304" pitchFamily="18" charset="0"/>
              </a:rPr>
              <a:t>The elements are inserted and removed according to the </a:t>
            </a:r>
            <a:r>
              <a:rPr lang="en-GB" dirty="0">
                <a:solidFill>
                  <a:srgbClr val="FF0000"/>
                </a:solidFill>
                <a:effectLst>
                  <a:outerShdw blurRad="38100" dist="38100" dir="2700000" algn="tl">
                    <a:srgbClr val="000000">
                      <a:alpha val="43137"/>
                    </a:srgbClr>
                  </a:outerShdw>
                </a:effectLst>
                <a:cs typeface="Times New Roman" panose="02020603050405020304" pitchFamily="18" charset="0"/>
              </a:rPr>
              <a:t>First-In-First-Out</a:t>
            </a:r>
            <a:r>
              <a:rPr lang="en-GB" dirty="0">
                <a:cs typeface="Times New Roman" panose="02020603050405020304" pitchFamily="18" charset="0"/>
              </a:rPr>
              <a:t> </a:t>
            </a:r>
            <a:r>
              <a:rPr lang="en-GB" dirty="0">
                <a:solidFill>
                  <a:srgbClr val="FF0000"/>
                </a:solidFill>
                <a:effectLst>
                  <a:outerShdw blurRad="38100" dist="38100" dir="2700000" algn="tl">
                    <a:srgbClr val="000000">
                      <a:alpha val="43137"/>
                    </a:srgbClr>
                  </a:outerShdw>
                </a:effectLst>
                <a:cs typeface="Times New Roman" panose="02020603050405020304" pitchFamily="18" charset="0"/>
              </a:rPr>
              <a:t>(FIFO) </a:t>
            </a:r>
            <a:r>
              <a:rPr lang="en-GB" dirty="0">
                <a:cs typeface="Times New Roman" panose="02020603050405020304" pitchFamily="18" charset="0"/>
              </a:rPr>
              <a:t>principle.</a:t>
            </a:r>
            <a:endParaRPr lang="en-US" dirty="0">
              <a:cs typeface="Times New Roman" panose="02020603050405020304" pitchFamily="18" charset="0"/>
            </a:endParaRPr>
          </a:p>
          <a:p>
            <a:endParaRPr lang="en-GB" dirty="0">
              <a:effectLst>
                <a:outerShdw blurRad="38100" dist="38100" dir="2700000" algn="tl">
                  <a:srgbClr val="000000">
                    <a:alpha val="43137"/>
                  </a:srgbClr>
                </a:outerShdw>
              </a:effectLst>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500438" y="1651155"/>
            <a:ext cx="5191125" cy="1476375"/>
          </a:xfrm>
          <a:prstGeom prst="rect">
            <a:avLst/>
          </a:prstGeom>
        </p:spPr>
      </p:pic>
    </p:spTree>
    <p:extLst>
      <p:ext uri="{BB962C8B-B14F-4D97-AF65-F5344CB8AC3E}">
        <p14:creationId xmlns:p14="http://schemas.microsoft.com/office/powerpoint/2010/main" val="407872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anim calcmode="lin" valueType="num">
                                      <p:cBhvr>
                                        <p:cTn id="2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1000"/>
                                        <p:tgtEl>
                                          <p:spTgt spid="8">
                                            <p:txEl>
                                              <p:pRg st="6" end="6"/>
                                            </p:txEl>
                                          </p:spTgt>
                                        </p:tgtEl>
                                      </p:cBhvr>
                                    </p:animEffect>
                                    <p:anim calcmode="lin" valueType="num">
                                      <p:cBhvr>
                                        <p:cTn id="36"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Queue - Insert</a:t>
            </a:r>
          </a:p>
        </p:txBody>
      </p:sp>
      <p:sp>
        <p:nvSpPr>
          <p:cNvPr id="3" name="Subtitle 2"/>
          <p:cNvSpPr>
            <a:spLocks noGrp="1"/>
          </p:cNvSpPr>
          <p:nvPr>
            <p:ph type="subTitle" idx="1"/>
          </p:nvPr>
        </p:nvSpPr>
        <p:spPr>
          <a:xfrm>
            <a:off x="2667000" y="1653436"/>
            <a:ext cx="6858000" cy="3604364"/>
          </a:xfrm>
        </p:spPr>
        <p:txBody>
          <a:bodyPr>
            <a:normAutofit/>
          </a:bodyPr>
          <a:lstStyle/>
          <a:p>
            <a:pPr algn="l"/>
            <a:endParaRPr lang="en-US" altLang="en-US" sz="2000" dirty="0"/>
          </a:p>
          <a:p>
            <a:pPr algn="l"/>
            <a:endParaRPr lang="en-US" dirty="0"/>
          </a:p>
        </p:txBody>
      </p:sp>
      <p:sp>
        <p:nvSpPr>
          <p:cNvPr id="4" name="Slide Number Placeholder 3"/>
          <p:cNvSpPr>
            <a:spLocks noGrp="1"/>
          </p:cNvSpPr>
          <p:nvPr>
            <p:ph type="sldNum" sz="quarter" idx="12"/>
          </p:nvPr>
        </p:nvSpPr>
        <p:spPr/>
        <p:txBody>
          <a:bodyPr/>
          <a:lstStyle/>
          <a:p>
            <a:fld id="{82811DF7-A42A-4107-A9E6-6C3947535C56}" type="slidenum">
              <a:rPr lang="en-US" smtClean="0"/>
              <a:pPr/>
              <a:t>4</a:t>
            </a:fld>
            <a:endParaRPr lang="en-US"/>
          </a:p>
        </p:txBody>
      </p:sp>
      <p:sp>
        <p:nvSpPr>
          <p:cNvPr id="14" name="TextBox 13"/>
          <p:cNvSpPr txBox="1"/>
          <p:nvPr/>
        </p:nvSpPr>
        <p:spPr>
          <a:xfrm>
            <a:off x="2414730" y="5295214"/>
            <a:ext cx="1676741" cy="369332"/>
          </a:xfrm>
          <a:prstGeom prst="rect">
            <a:avLst/>
          </a:prstGeom>
          <a:noFill/>
        </p:spPr>
        <p:txBody>
          <a:bodyPr wrap="none" rtlCol="0">
            <a:spAutoFit/>
          </a:bodyPr>
          <a:lstStyle/>
          <a:p>
            <a:r>
              <a:rPr lang="en-US" dirty="0"/>
              <a:t>Before inserting</a:t>
            </a:r>
          </a:p>
        </p:txBody>
      </p:sp>
      <p:sp>
        <p:nvSpPr>
          <p:cNvPr id="15" name="TextBox 14"/>
          <p:cNvSpPr txBox="1"/>
          <p:nvPr/>
        </p:nvSpPr>
        <p:spPr>
          <a:xfrm>
            <a:off x="4776850" y="5295214"/>
            <a:ext cx="2976456" cy="369332"/>
          </a:xfrm>
          <a:prstGeom prst="rect">
            <a:avLst/>
          </a:prstGeom>
          <a:noFill/>
        </p:spPr>
        <p:txBody>
          <a:bodyPr wrap="none" rtlCol="0">
            <a:spAutoFit/>
          </a:bodyPr>
          <a:lstStyle/>
          <a:p>
            <a:r>
              <a:rPr lang="en-US" dirty="0"/>
              <a:t>Item 45 is inserted to the rear</a:t>
            </a:r>
          </a:p>
        </p:txBody>
      </p:sp>
      <p:sp>
        <p:nvSpPr>
          <p:cNvPr id="16" name="TextBox 15"/>
          <p:cNvSpPr txBox="1"/>
          <p:nvPr/>
        </p:nvSpPr>
        <p:spPr>
          <a:xfrm>
            <a:off x="8244473" y="5260082"/>
            <a:ext cx="1531894" cy="369332"/>
          </a:xfrm>
          <a:prstGeom prst="rect">
            <a:avLst/>
          </a:prstGeom>
          <a:noFill/>
        </p:spPr>
        <p:txBody>
          <a:bodyPr wrap="none" rtlCol="0">
            <a:spAutoFit/>
          </a:bodyPr>
          <a:lstStyle/>
          <a:p>
            <a:r>
              <a:rPr lang="en-US" dirty="0"/>
              <a:t>After inserting</a:t>
            </a:r>
          </a:p>
        </p:txBody>
      </p:sp>
      <p:sp>
        <p:nvSpPr>
          <p:cNvPr id="17" name="TextBox 16"/>
          <p:cNvSpPr txBox="1"/>
          <p:nvPr/>
        </p:nvSpPr>
        <p:spPr>
          <a:xfrm>
            <a:off x="2292081" y="3592800"/>
            <a:ext cx="685380" cy="369332"/>
          </a:xfrm>
          <a:prstGeom prst="rect">
            <a:avLst/>
          </a:prstGeom>
          <a:noFill/>
        </p:spPr>
        <p:txBody>
          <a:bodyPr wrap="none" rtlCol="0">
            <a:spAutoFit/>
          </a:bodyPr>
          <a:lstStyle/>
          <a:p>
            <a:r>
              <a:rPr lang="en-US" dirty="0"/>
              <a:t>Front</a:t>
            </a:r>
          </a:p>
        </p:txBody>
      </p:sp>
      <p:sp>
        <p:nvSpPr>
          <p:cNvPr id="18" name="TextBox 17"/>
          <p:cNvSpPr txBox="1"/>
          <p:nvPr/>
        </p:nvSpPr>
        <p:spPr>
          <a:xfrm>
            <a:off x="3615281" y="3561538"/>
            <a:ext cx="611834" cy="369332"/>
          </a:xfrm>
          <a:prstGeom prst="rect">
            <a:avLst/>
          </a:prstGeom>
          <a:noFill/>
        </p:spPr>
        <p:txBody>
          <a:bodyPr wrap="none" rtlCol="0">
            <a:spAutoFit/>
          </a:bodyPr>
          <a:lstStyle/>
          <a:p>
            <a:r>
              <a:rPr lang="en-US" dirty="0"/>
              <a:t>Rear</a:t>
            </a:r>
          </a:p>
        </p:txBody>
      </p:sp>
      <p:sp>
        <p:nvSpPr>
          <p:cNvPr id="24" name="TextBox 23"/>
          <p:cNvSpPr txBox="1"/>
          <p:nvPr/>
        </p:nvSpPr>
        <p:spPr>
          <a:xfrm>
            <a:off x="8319991" y="3505571"/>
            <a:ext cx="685380" cy="369332"/>
          </a:xfrm>
          <a:prstGeom prst="rect">
            <a:avLst/>
          </a:prstGeom>
          <a:noFill/>
        </p:spPr>
        <p:txBody>
          <a:bodyPr wrap="none" rtlCol="0">
            <a:spAutoFit/>
          </a:bodyPr>
          <a:lstStyle/>
          <a:p>
            <a:r>
              <a:rPr lang="en-US" dirty="0"/>
              <a:t>Front</a:t>
            </a:r>
          </a:p>
        </p:txBody>
      </p:sp>
      <p:sp>
        <p:nvSpPr>
          <p:cNvPr id="26" name="TextBox 25"/>
          <p:cNvSpPr txBox="1"/>
          <p:nvPr/>
        </p:nvSpPr>
        <p:spPr>
          <a:xfrm>
            <a:off x="10080842" y="3540353"/>
            <a:ext cx="611834" cy="369332"/>
          </a:xfrm>
          <a:prstGeom prst="rect">
            <a:avLst/>
          </a:prstGeom>
          <a:noFill/>
        </p:spPr>
        <p:txBody>
          <a:bodyPr wrap="none" rtlCol="0">
            <a:spAutoFit/>
          </a:bodyPr>
          <a:lstStyle/>
          <a:p>
            <a:r>
              <a:rPr lang="en-US" dirty="0"/>
              <a:t>Rear</a:t>
            </a:r>
          </a:p>
        </p:txBody>
      </p:sp>
      <p:sp>
        <p:nvSpPr>
          <p:cNvPr id="28" name="TextBox 27"/>
          <p:cNvSpPr txBox="1"/>
          <p:nvPr/>
        </p:nvSpPr>
        <p:spPr>
          <a:xfrm>
            <a:off x="5306388" y="3534604"/>
            <a:ext cx="685380" cy="369332"/>
          </a:xfrm>
          <a:prstGeom prst="rect">
            <a:avLst/>
          </a:prstGeom>
          <a:noFill/>
        </p:spPr>
        <p:txBody>
          <a:bodyPr wrap="none" rtlCol="0">
            <a:spAutoFit/>
          </a:bodyPr>
          <a:lstStyle/>
          <a:p>
            <a:r>
              <a:rPr lang="en-US" dirty="0"/>
              <a:t>Front</a:t>
            </a:r>
          </a:p>
        </p:txBody>
      </p:sp>
      <p:sp>
        <p:nvSpPr>
          <p:cNvPr id="29" name="TextBox 28"/>
          <p:cNvSpPr txBox="1"/>
          <p:nvPr/>
        </p:nvSpPr>
        <p:spPr>
          <a:xfrm>
            <a:off x="6679228" y="3491179"/>
            <a:ext cx="611834" cy="369332"/>
          </a:xfrm>
          <a:prstGeom prst="rect">
            <a:avLst/>
          </a:prstGeom>
          <a:noFill/>
        </p:spPr>
        <p:txBody>
          <a:bodyPr wrap="none" rtlCol="0">
            <a:spAutoFit/>
          </a:bodyPr>
          <a:lstStyle/>
          <a:p>
            <a:r>
              <a:rPr lang="en-US" dirty="0"/>
              <a:t>Rear</a:t>
            </a:r>
          </a:p>
        </p:txBody>
      </p:sp>
      <p:sp>
        <p:nvSpPr>
          <p:cNvPr id="35" name="TextBox 34"/>
          <p:cNvSpPr txBox="1"/>
          <p:nvPr/>
        </p:nvSpPr>
        <p:spPr>
          <a:xfrm>
            <a:off x="6542372" y="4113973"/>
            <a:ext cx="1495859" cy="646331"/>
          </a:xfrm>
          <a:prstGeom prst="rect">
            <a:avLst/>
          </a:prstGeom>
          <a:noFill/>
        </p:spPr>
        <p:txBody>
          <a:bodyPr wrap="none" rtlCol="0">
            <a:spAutoFit/>
          </a:bodyPr>
          <a:lstStyle/>
          <a:p>
            <a:pPr algn="ctr"/>
            <a:r>
              <a:rPr lang="en-US" dirty="0"/>
              <a:t>New Element </a:t>
            </a:r>
          </a:p>
          <a:p>
            <a:pPr algn="ctr"/>
            <a:r>
              <a:rPr lang="en-US" dirty="0"/>
              <a:t>(Insert)</a:t>
            </a:r>
          </a:p>
        </p:txBody>
      </p:sp>
      <p:graphicFrame>
        <p:nvGraphicFramePr>
          <p:cNvPr id="36" name="Table 35"/>
          <p:cNvGraphicFramePr>
            <a:graphicFrameLocks noGrp="1"/>
          </p:cNvGraphicFramePr>
          <p:nvPr>
            <p:extLst>
              <p:ext uri="{D42A27DB-BD31-4B8C-83A1-F6EECF244321}">
                <p14:modId xmlns:p14="http://schemas.microsoft.com/office/powerpoint/2010/main" val="1401156524"/>
              </p:ext>
            </p:extLst>
          </p:nvPr>
        </p:nvGraphicFramePr>
        <p:xfrm>
          <a:off x="2028789" y="2700255"/>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r>
                        <a:rPr lang="en-US" dirty="0"/>
                        <a:t>15</a:t>
                      </a:r>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38" name="Straight Arrow Connector 37"/>
          <p:cNvCxnSpPr/>
          <p:nvPr/>
        </p:nvCxnSpPr>
        <p:spPr>
          <a:xfrm flipV="1">
            <a:off x="2593942" y="3282534"/>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V="1">
            <a:off x="4009561" y="3283530"/>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3518142921"/>
              </p:ext>
            </p:extLst>
          </p:nvPr>
        </p:nvGraphicFramePr>
        <p:xfrm>
          <a:off x="5014167" y="2691165"/>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r>
                        <a:rPr lang="en-US" dirty="0"/>
                        <a:t>15</a:t>
                      </a:r>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45" name="Straight Arrow Connector 44"/>
          <p:cNvCxnSpPr/>
          <p:nvPr/>
        </p:nvCxnSpPr>
        <p:spPr>
          <a:xfrm flipV="1">
            <a:off x="5626664" y="3231231"/>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V="1">
            <a:off x="6957733" y="3245324"/>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7" name="Table 46"/>
          <p:cNvGraphicFramePr>
            <a:graphicFrameLocks noGrp="1"/>
          </p:cNvGraphicFramePr>
          <p:nvPr>
            <p:extLst>
              <p:ext uri="{D42A27DB-BD31-4B8C-83A1-F6EECF244321}">
                <p14:modId xmlns:p14="http://schemas.microsoft.com/office/powerpoint/2010/main" val="2555009596"/>
              </p:ext>
            </p:extLst>
          </p:nvPr>
        </p:nvGraphicFramePr>
        <p:xfrm>
          <a:off x="7271800" y="3569296"/>
          <a:ext cx="430106" cy="478620"/>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tblGrid>
              <a:tr h="478620">
                <a:tc>
                  <a:txBody>
                    <a:bodyPr/>
                    <a:lstStyle/>
                    <a:p>
                      <a:r>
                        <a:rPr lang="en-US" dirty="0"/>
                        <a:t>45</a:t>
                      </a:r>
                    </a:p>
                  </a:txBody>
                  <a:tcPr/>
                </a:tc>
                <a:extLst>
                  <a:ext uri="{0D108BD9-81ED-4DB2-BD59-A6C34878D82A}">
                    <a16:rowId xmlns:a16="http://schemas.microsoft.com/office/drawing/2014/main" val="10000"/>
                  </a:ext>
                </a:extLst>
              </a:tr>
            </a:tbl>
          </a:graphicData>
        </a:graphic>
      </p:graphicFrame>
      <p:sp>
        <p:nvSpPr>
          <p:cNvPr id="48" name="Up Arrow 47"/>
          <p:cNvSpPr/>
          <p:nvPr/>
        </p:nvSpPr>
        <p:spPr>
          <a:xfrm>
            <a:off x="7290301" y="3201840"/>
            <a:ext cx="180304" cy="298001"/>
          </a:xfrm>
          <a:prstGeom prst="up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49" name="Table 48"/>
          <p:cNvGraphicFramePr>
            <a:graphicFrameLocks noGrp="1"/>
          </p:cNvGraphicFramePr>
          <p:nvPr>
            <p:extLst>
              <p:ext uri="{D42A27DB-BD31-4B8C-83A1-F6EECF244321}">
                <p14:modId xmlns:p14="http://schemas.microsoft.com/office/powerpoint/2010/main" val="723218889"/>
              </p:ext>
            </p:extLst>
          </p:nvPr>
        </p:nvGraphicFramePr>
        <p:xfrm>
          <a:off x="7971832" y="2701641"/>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r>
                        <a:rPr lang="en-US" dirty="0"/>
                        <a:t>15</a:t>
                      </a:r>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r>
                        <a:rPr lang="en-US" dirty="0"/>
                        <a:t>45</a:t>
                      </a:r>
                    </a:p>
                  </a:txBody>
                  <a:tcPr/>
                </a:tc>
                <a:extLst>
                  <a:ext uri="{0D108BD9-81ED-4DB2-BD59-A6C34878D82A}">
                    <a16:rowId xmlns:a16="http://schemas.microsoft.com/office/drawing/2014/main" val="10000"/>
                  </a:ext>
                </a:extLst>
              </a:tr>
            </a:tbl>
          </a:graphicData>
        </a:graphic>
      </p:graphicFrame>
      <p:cxnSp>
        <p:nvCxnSpPr>
          <p:cNvPr id="50" name="Straight Arrow Connector 49"/>
          <p:cNvCxnSpPr/>
          <p:nvPr/>
        </p:nvCxnSpPr>
        <p:spPr>
          <a:xfrm flipV="1">
            <a:off x="10300184" y="3245324"/>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V="1">
            <a:off x="8602961" y="3232257"/>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4195936" y="2372920"/>
            <a:ext cx="301686" cy="369332"/>
          </a:xfrm>
          <a:prstGeom prst="rect">
            <a:avLst/>
          </a:prstGeom>
          <a:noFill/>
        </p:spPr>
        <p:txBody>
          <a:bodyPr wrap="none" rtlCol="0">
            <a:spAutoFit/>
          </a:bodyPr>
          <a:lstStyle/>
          <a:p>
            <a:r>
              <a:rPr lang="en-US" dirty="0"/>
              <a:t>5</a:t>
            </a:r>
          </a:p>
        </p:txBody>
      </p:sp>
      <p:sp>
        <p:nvSpPr>
          <p:cNvPr id="30" name="TextBox 29"/>
          <p:cNvSpPr txBox="1"/>
          <p:nvPr/>
        </p:nvSpPr>
        <p:spPr>
          <a:xfrm>
            <a:off x="3777117" y="2372920"/>
            <a:ext cx="301686" cy="369332"/>
          </a:xfrm>
          <a:prstGeom prst="rect">
            <a:avLst/>
          </a:prstGeom>
          <a:noFill/>
        </p:spPr>
        <p:txBody>
          <a:bodyPr wrap="none" rtlCol="0">
            <a:spAutoFit/>
          </a:bodyPr>
          <a:lstStyle/>
          <a:p>
            <a:r>
              <a:rPr lang="en-US" dirty="0"/>
              <a:t>4</a:t>
            </a:r>
          </a:p>
        </p:txBody>
      </p:sp>
      <p:sp>
        <p:nvSpPr>
          <p:cNvPr id="31" name="TextBox 30"/>
          <p:cNvSpPr txBox="1"/>
          <p:nvPr/>
        </p:nvSpPr>
        <p:spPr>
          <a:xfrm>
            <a:off x="3356176" y="2372920"/>
            <a:ext cx="301686" cy="369332"/>
          </a:xfrm>
          <a:prstGeom prst="rect">
            <a:avLst/>
          </a:prstGeom>
          <a:noFill/>
        </p:spPr>
        <p:txBody>
          <a:bodyPr wrap="none" rtlCol="0">
            <a:spAutoFit/>
          </a:bodyPr>
          <a:lstStyle/>
          <a:p>
            <a:r>
              <a:rPr lang="en-US" dirty="0"/>
              <a:t>3</a:t>
            </a:r>
          </a:p>
        </p:txBody>
      </p:sp>
      <p:sp>
        <p:nvSpPr>
          <p:cNvPr id="32" name="TextBox 31"/>
          <p:cNvSpPr txBox="1"/>
          <p:nvPr/>
        </p:nvSpPr>
        <p:spPr>
          <a:xfrm>
            <a:off x="2977461" y="2372920"/>
            <a:ext cx="301686" cy="369332"/>
          </a:xfrm>
          <a:prstGeom prst="rect">
            <a:avLst/>
          </a:prstGeom>
          <a:noFill/>
        </p:spPr>
        <p:txBody>
          <a:bodyPr wrap="none" rtlCol="0">
            <a:spAutoFit/>
          </a:bodyPr>
          <a:lstStyle/>
          <a:p>
            <a:r>
              <a:rPr lang="en-US" dirty="0"/>
              <a:t>2</a:t>
            </a:r>
          </a:p>
        </p:txBody>
      </p:sp>
      <p:sp>
        <p:nvSpPr>
          <p:cNvPr id="33" name="TextBox 32"/>
          <p:cNvSpPr txBox="1"/>
          <p:nvPr/>
        </p:nvSpPr>
        <p:spPr>
          <a:xfrm>
            <a:off x="2517761" y="2372920"/>
            <a:ext cx="301686" cy="369332"/>
          </a:xfrm>
          <a:prstGeom prst="rect">
            <a:avLst/>
          </a:prstGeom>
          <a:noFill/>
        </p:spPr>
        <p:txBody>
          <a:bodyPr wrap="none" rtlCol="0">
            <a:spAutoFit/>
          </a:bodyPr>
          <a:lstStyle/>
          <a:p>
            <a:r>
              <a:rPr lang="en-US" dirty="0"/>
              <a:t>1</a:t>
            </a:r>
          </a:p>
        </p:txBody>
      </p:sp>
      <p:sp>
        <p:nvSpPr>
          <p:cNvPr id="34" name="TextBox 33"/>
          <p:cNvSpPr txBox="1"/>
          <p:nvPr/>
        </p:nvSpPr>
        <p:spPr>
          <a:xfrm>
            <a:off x="2101212" y="2372920"/>
            <a:ext cx="301686" cy="369332"/>
          </a:xfrm>
          <a:prstGeom prst="rect">
            <a:avLst/>
          </a:prstGeom>
          <a:noFill/>
        </p:spPr>
        <p:txBody>
          <a:bodyPr wrap="none" rtlCol="0">
            <a:spAutoFit/>
          </a:bodyPr>
          <a:lstStyle/>
          <a:p>
            <a:r>
              <a:rPr lang="en-US" dirty="0"/>
              <a:t>0</a:t>
            </a:r>
          </a:p>
        </p:txBody>
      </p:sp>
      <p:sp>
        <p:nvSpPr>
          <p:cNvPr id="39" name="TextBox 38"/>
          <p:cNvSpPr txBox="1"/>
          <p:nvPr/>
        </p:nvSpPr>
        <p:spPr>
          <a:xfrm>
            <a:off x="7187829" y="2315439"/>
            <a:ext cx="301686" cy="369332"/>
          </a:xfrm>
          <a:prstGeom prst="rect">
            <a:avLst/>
          </a:prstGeom>
          <a:noFill/>
        </p:spPr>
        <p:txBody>
          <a:bodyPr wrap="none" rtlCol="0">
            <a:spAutoFit/>
          </a:bodyPr>
          <a:lstStyle/>
          <a:p>
            <a:r>
              <a:rPr lang="en-US" dirty="0"/>
              <a:t>5</a:t>
            </a:r>
          </a:p>
        </p:txBody>
      </p:sp>
      <p:sp>
        <p:nvSpPr>
          <p:cNvPr id="40" name="TextBox 39"/>
          <p:cNvSpPr txBox="1"/>
          <p:nvPr/>
        </p:nvSpPr>
        <p:spPr>
          <a:xfrm>
            <a:off x="6769010" y="2315439"/>
            <a:ext cx="301686" cy="369332"/>
          </a:xfrm>
          <a:prstGeom prst="rect">
            <a:avLst/>
          </a:prstGeom>
          <a:noFill/>
        </p:spPr>
        <p:txBody>
          <a:bodyPr wrap="none" rtlCol="0">
            <a:spAutoFit/>
          </a:bodyPr>
          <a:lstStyle/>
          <a:p>
            <a:r>
              <a:rPr lang="en-US" dirty="0"/>
              <a:t>4</a:t>
            </a:r>
          </a:p>
        </p:txBody>
      </p:sp>
      <p:sp>
        <p:nvSpPr>
          <p:cNvPr id="41" name="TextBox 40"/>
          <p:cNvSpPr txBox="1"/>
          <p:nvPr/>
        </p:nvSpPr>
        <p:spPr>
          <a:xfrm>
            <a:off x="6348069" y="2315439"/>
            <a:ext cx="301686" cy="369332"/>
          </a:xfrm>
          <a:prstGeom prst="rect">
            <a:avLst/>
          </a:prstGeom>
          <a:noFill/>
        </p:spPr>
        <p:txBody>
          <a:bodyPr wrap="none" rtlCol="0">
            <a:spAutoFit/>
          </a:bodyPr>
          <a:lstStyle/>
          <a:p>
            <a:r>
              <a:rPr lang="en-US" dirty="0"/>
              <a:t>3</a:t>
            </a:r>
          </a:p>
        </p:txBody>
      </p:sp>
      <p:sp>
        <p:nvSpPr>
          <p:cNvPr id="42" name="TextBox 41"/>
          <p:cNvSpPr txBox="1"/>
          <p:nvPr/>
        </p:nvSpPr>
        <p:spPr>
          <a:xfrm>
            <a:off x="5969354" y="2315439"/>
            <a:ext cx="301686" cy="369332"/>
          </a:xfrm>
          <a:prstGeom prst="rect">
            <a:avLst/>
          </a:prstGeom>
          <a:noFill/>
        </p:spPr>
        <p:txBody>
          <a:bodyPr wrap="none" rtlCol="0">
            <a:spAutoFit/>
          </a:bodyPr>
          <a:lstStyle/>
          <a:p>
            <a:r>
              <a:rPr lang="en-US" dirty="0"/>
              <a:t>2</a:t>
            </a:r>
          </a:p>
        </p:txBody>
      </p:sp>
      <p:sp>
        <p:nvSpPr>
          <p:cNvPr id="52" name="TextBox 51"/>
          <p:cNvSpPr txBox="1"/>
          <p:nvPr/>
        </p:nvSpPr>
        <p:spPr>
          <a:xfrm>
            <a:off x="5509654" y="2315439"/>
            <a:ext cx="301686" cy="369332"/>
          </a:xfrm>
          <a:prstGeom prst="rect">
            <a:avLst/>
          </a:prstGeom>
          <a:noFill/>
        </p:spPr>
        <p:txBody>
          <a:bodyPr wrap="none" rtlCol="0">
            <a:spAutoFit/>
          </a:bodyPr>
          <a:lstStyle/>
          <a:p>
            <a:r>
              <a:rPr lang="en-US" dirty="0"/>
              <a:t>1</a:t>
            </a:r>
          </a:p>
        </p:txBody>
      </p:sp>
      <p:sp>
        <p:nvSpPr>
          <p:cNvPr id="53" name="TextBox 52"/>
          <p:cNvSpPr txBox="1"/>
          <p:nvPr/>
        </p:nvSpPr>
        <p:spPr>
          <a:xfrm>
            <a:off x="5093105" y="2315439"/>
            <a:ext cx="301686" cy="369332"/>
          </a:xfrm>
          <a:prstGeom prst="rect">
            <a:avLst/>
          </a:prstGeom>
          <a:noFill/>
        </p:spPr>
        <p:txBody>
          <a:bodyPr wrap="none" rtlCol="0">
            <a:spAutoFit/>
          </a:bodyPr>
          <a:lstStyle/>
          <a:p>
            <a:r>
              <a:rPr lang="en-US" dirty="0"/>
              <a:t>0</a:t>
            </a:r>
          </a:p>
        </p:txBody>
      </p:sp>
      <p:sp>
        <p:nvSpPr>
          <p:cNvPr id="54" name="TextBox 53"/>
          <p:cNvSpPr txBox="1"/>
          <p:nvPr/>
        </p:nvSpPr>
        <p:spPr>
          <a:xfrm>
            <a:off x="10130293" y="2279444"/>
            <a:ext cx="301686" cy="369332"/>
          </a:xfrm>
          <a:prstGeom prst="rect">
            <a:avLst/>
          </a:prstGeom>
          <a:noFill/>
        </p:spPr>
        <p:txBody>
          <a:bodyPr wrap="none" rtlCol="0">
            <a:spAutoFit/>
          </a:bodyPr>
          <a:lstStyle/>
          <a:p>
            <a:r>
              <a:rPr lang="en-US" dirty="0"/>
              <a:t>5</a:t>
            </a:r>
          </a:p>
        </p:txBody>
      </p:sp>
      <p:sp>
        <p:nvSpPr>
          <p:cNvPr id="55" name="TextBox 54"/>
          <p:cNvSpPr txBox="1"/>
          <p:nvPr/>
        </p:nvSpPr>
        <p:spPr>
          <a:xfrm>
            <a:off x="9711474" y="2279444"/>
            <a:ext cx="301686" cy="369332"/>
          </a:xfrm>
          <a:prstGeom prst="rect">
            <a:avLst/>
          </a:prstGeom>
          <a:noFill/>
        </p:spPr>
        <p:txBody>
          <a:bodyPr wrap="none" rtlCol="0">
            <a:spAutoFit/>
          </a:bodyPr>
          <a:lstStyle/>
          <a:p>
            <a:r>
              <a:rPr lang="en-US" dirty="0"/>
              <a:t>4</a:t>
            </a:r>
          </a:p>
        </p:txBody>
      </p:sp>
      <p:sp>
        <p:nvSpPr>
          <p:cNvPr id="56" name="TextBox 55"/>
          <p:cNvSpPr txBox="1"/>
          <p:nvPr/>
        </p:nvSpPr>
        <p:spPr>
          <a:xfrm>
            <a:off x="9290533" y="2279444"/>
            <a:ext cx="301686" cy="369332"/>
          </a:xfrm>
          <a:prstGeom prst="rect">
            <a:avLst/>
          </a:prstGeom>
          <a:noFill/>
        </p:spPr>
        <p:txBody>
          <a:bodyPr wrap="none" rtlCol="0">
            <a:spAutoFit/>
          </a:bodyPr>
          <a:lstStyle/>
          <a:p>
            <a:r>
              <a:rPr lang="en-US" dirty="0"/>
              <a:t>3</a:t>
            </a:r>
          </a:p>
        </p:txBody>
      </p:sp>
      <p:sp>
        <p:nvSpPr>
          <p:cNvPr id="57" name="TextBox 56"/>
          <p:cNvSpPr txBox="1"/>
          <p:nvPr/>
        </p:nvSpPr>
        <p:spPr>
          <a:xfrm>
            <a:off x="8911818" y="2279444"/>
            <a:ext cx="301686" cy="369332"/>
          </a:xfrm>
          <a:prstGeom prst="rect">
            <a:avLst/>
          </a:prstGeom>
          <a:noFill/>
        </p:spPr>
        <p:txBody>
          <a:bodyPr wrap="none" rtlCol="0">
            <a:spAutoFit/>
          </a:bodyPr>
          <a:lstStyle/>
          <a:p>
            <a:r>
              <a:rPr lang="en-US" dirty="0"/>
              <a:t>2</a:t>
            </a:r>
          </a:p>
        </p:txBody>
      </p:sp>
      <p:sp>
        <p:nvSpPr>
          <p:cNvPr id="58" name="TextBox 57"/>
          <p:cNvSpPr txBox="1"/>
          <p:nvPr/>
        </p:nvSpPr>
        <p:spPr>
          <a:xfrm>
            <a:off x="8452118" y="2279444"/>
            <a:ext cx="301686" cy="369332"/>
          </a:xfrm>
          <a:prstGeom prst="rect">
            <a:avLst/>
          </a:prstGeom>
          <a:noFill/>
        </p:spPr>
        <p:txBody>
          <a:bodyPr wrap="none" rtlCol="0">
            <a:spAutoFit/>
          </a:bodyPr>
          <a:lstStyle/>
          <a:p>
            <a:r>
              <a:rPr lang="en-US" dirty="0"/>
              <a:t>1</a:t>
            </a:r>
          </a:p>
        </p:txBody>
      </p:sp>
      <p:sp>
        <p:nvSpPr>
          <p:cNvPr id="59" name="TextBox 58"/>
          <p:cNvSpPr txBox="1"/>
          <p:nvPr/>
        </p:nvSpPr>
        <p:spPr>
          <a:xfrm>
            <a:off x="8035569" y="2279444"/>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33743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1000"/>
                                        <p:tgtEl>
                                          <p:spTgt spid="39"/>
                                        </p:tgtEl>
                                      </p:cBhvr>
                                    </p:animEffect>
                                    <p:anim calcmode="lin" valueType="num">
                                      <p:cBhvr>
                                        <p:cTn id="77" dur="1000" fill="hold"/>
                                        <p:tgtEl>
                                          <p:spTgt spid="39"/>
                                        </p:tgtEl>
                                        <p:attrNameLst>
                                          <p:attrName>ppt_x</p:attrName>
                                        </p:attrNameLst>
                                      </p:cBhvr>
                                      <p:tavLst>
                                        <p:tav tm="0">
                                          <p:val>
                                            <p:strVal val="#ppt_x"/>
                                          </p:val>
                                        </p:tav>
                                        <p:tav tm="100000">
                                          <p:val>
                                            <p:strVal val="#ppt_x"/>
                                          </p:val>
                                        </p:tav>
                                      </p:tavLst>
                                    </p:anim>
                                    <p:anim calcmode="lin" valueType="num">
                                      <p:cBhvr>
                                        <p:cTn id="78" dur="1000" fill="hold"/>
                                        <p:tgtEl>
                                          <p:spTgt spid="3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1000"/>
                                        <p:tgtEl>
                                          <p:spTgt spid="52"/>
                                        </p:tgtEl>
                                      </p:cBhvr>
                                    </p:animEffect>
                                    <p:anim calcmode="lin" valueType="num">
                                      <p:cBhvr>
                                        <p:cTn id="97" dur="1000" fill="hold"/>
                                        <p:tgtEl>
                                          <p:spTgt spid="52"/>
                                        </p:tgtEl>
                                        <p:attrNameLst>
                                          <p:attrName>ppt_x</p:attrName>
                                        </p:attrNameLst>
                                      </p:cBhvr>
                                      <p:tavLst>
                                        <p:tav tm="0">
                                          <p:val>
                                            <p:strVal val="#ppt_x"/>
                                          </p:val>
                                        </p:tav>
                                        <p:tav tm="100000">
                                          <p:val>
                                            <p:strVal val="#ppt_x"/>
                                          </p:val>
                                        </p:tav>
                                      </p:tavLst>
                                    </p:anim>
                                    <p:anim calcmode="lin" valueType="num">
                                      <p:cBhvr>
                                        <p:cTn id="98" dur="1000" fill="hold"/>
                                        <p:tgtEl>
                                          <p:spTgt spid="5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1000"/>
                                        <p:tgtEl>
                                          <p:spTgt spid="53"/>
                                        </p:tgtEl>
                                      </p:cBhvr>
                                    </p:animEffect>
                                    <p:anim calcmode="lin" valueType="num">
                                      <p:cBhvr>
                                        <p:cTn id="102" dur="1000" fill="hold"/>
                                        <p:tgtEl>
                                          <p:spTgt spid="53"/>
                                        </p:tgtEl>
                                        <p:attrNameLst>
                                          <p:attrName>ppt_x</p:attrName>
                                        </p:attrNameLst>
                                      </p:cBhvr>
                                      <p:tavLst>
                                        <p:tav tm="0">
                                          <p:val>
                                            <p:strVal val="#ppt_x"/>
                                          </p:val>
                                        </p:tav>
                                        <p:tav tm="100000">
                                          <p:val>
                                            <p:strVal val="#ppt_x"/>
                                          </p:val>
                                        </p:tav>
                                      </p:tavLst>
                                    </p:anim>
                                    <p:anim calcmode="lin" valueType="num">
                                      <p:cBhvr>
                                        <p:cTn id="103" dur="1000" fill="hold"/>
                                        <p:tgtEl>
                                          <p:spTgt spid="53"/>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1000"/>
                                        <p:tgtEl>
                                          <p:spTgt spid="45"/>
                                        </p:tgtEl>
                                      </p:cBhvr>
                                    </p:animEffect>
                                    <p:anim calcmode="lin" valueType="num">
                                      <p:cBhvr>
                                        <p:cTn id="107" dur="1000" fill="hold"/>
                                        <p:tgtEl>
                                          <p:spTgt spid="45"/>
                                        </p:tgtEl>
                                        <p:attrNameLst>
                                          <p:attrName>ppt_x</p:attrName>
                                        </p:attrNameLst>
                                      </p:cBhvr>
                                      <p:tavLst>
                                        <p:tav tm="0">
                                          <p:val>
                                            <p:strVal val="#ppt_x"/>
                                          </p:val>
                                        </p:tav>
                                        <p:tav tm="100000">
                                          <p:val>
                                            <p:strVal val="#ppt_x"/>
                                          </p:val>
                                        </p:tav>
                                      </p:tavLst>
                                    </p:anim>
                                    <p:anim calcmode="lin" valueType="num">
                                      <p:cBhvr>
                                        <p:cTn id="108" dur="1000" fill="hold"/>
                                        <p:tgtEl>
                                          <p:spTgt spid="45"/>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anim calcmode="lin" valueType="num">
                                      <p:cBhvr>
                                        <p:cTn id="117" dur="1000" fill="hold"/>
                                        <p:tgtEl>
                                          <p:spTgt spid="28"/>
                                        </p:tgtEl>
                                        <p:attrNameLst>
                                          <p:attrName>ppt_x</p:attrName>
                                        </p:attrNameLst>
                                      </p:cBhvr>
                                      <p:tavLst>
                                        <p:tav tm="0">
                                          <p:val>
                                            <p:strVal val="#ppt_x"/>
                                          </p:val>
                                        </p:tav>
                                        <p:tav tm="100000">
                                          <p:val>
                                            <p:strVal val="#ppt_x"/>
                                          </p:val>
                                        </p:tav>
                                      </p:tavLst>
                                    </p:anim>
                                    <p:anim calcmode="lin" valueType="num">
                                      <p:cBhvr>
                                        <p:cTn id="118" dur="1000" fill="hold"/>
                                        <p:tgtEl>
                                          <p:spTgt spid="28"/>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1000"/>
                                        <p:tgtEl>
                                          <p:spTgt spid="46"/>
                                        </p:tgtEl>
                                      </p:cBhvr>
                                    </p:animEffect>
                                    <p:anim calcmode="lin" valueType="num">
                                      <p:cBhvr>
                                        <p:cTn id="122" dur="1000" fill="hold"/>
                                        <p:tgtEl>
                                          <p:spTgt spid="46"/>
                                        </p:tgtEl>
                                        <p:attrNameLst>
                                          <p:attrName>ppt_x</p:attrName>
                                        </p:attrNameLst>
                                      </p:cBhvr>
                                      <p:tavLst>
                                        <p:tav tm="0">
                                          <p:val>
                                            <p:strVal val="#ppt_x"/>
                                          </p:val>
                                        </p:tav>
                                        <p:tav tm="100000">
                                          <p:val>
                                            <p:strVal val="#ppt_x"/>
                                          </p:val>
                                        </p:tav>
                                      </p:tavLst>
                                    </p:anim>
                                    <p:anim calcmode="lin" valueType="num">
                                      <p:cBhvr>
                                        <p:cTn id="1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48"/>
                                        </p:tgtEl>
                                        <p:attrNameLst>
                                          <p:attrName>style.visibility</p:attrName>
                                        </p:attrNameLst>
                                      </p:cBhvr>
                                      <p:to>
                                        <p:strVal val="visible"/>
                                      </p:to>
                                    </p:set>
                                    <p:animEffect transition="in" filter="fade">
                                      <p:cBhvr>
                                        <p:cTn id="128" dur="1000"/>
                                        <p:tgtEl>
                                          <p:spTgt spid="48"/>
                                        </p:tgtEl>
                                      </p:cBhvr>
                                    </p:animEffect>
                                    <p:anim calcmode="lin" valueType="num">
                                      <p:cBhvr>
                                        <p:cTn id="129" dur="1000" fill="hold"/>
                                        <p:tgtEl>
                                          <p:spTgt spid="48"/>
                                        </p:tgtEl>
                                        <p:attrNameLst>
                                          <p:attrName>ppt_x</p:attrName>
                                        </p:attrNameLst>
                                      </p:cBhvr>
                                      <p:tavLst>
                                        <p:tav tm="0">
                                          <p:val>
                                            <p:strVal val="#ppt_x"/>
                                          </p:val>
                                        </p:tav>
                                        <p:tav tm="100000">
                                          <p:val>
                                            <p:strVal val="#ppt_x"/>
                                          </p:val>
                                        </p:tav>
                                      </p:tavLst>
                                    </p:anim>
                                    <p:anim calcmode="lin" valueType="num">
                                      <p:cBhvr>
                                        <p:cTn id="130" dur="1000" fill="hold"/>
                                        <p:tgtEl>
                                          <p:spTgt spid="48"/>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1000"/>
                                        <p:tgtEl>
                                          <p:spTgt spid="47"/>
                                        </p:tgtEl>
                                      </p:cBhvr>
                                    </p:animEffect>
                                    <p:anim calcmode="lin" valueType="num">
                                      <p:cBhvr>
                                        <p:cTn id="134" dur="1000" fill="hold"/>
                                        <p:tgtEl>
                                          <p:spTgt spid="47"/>
                                        </p:tgtEl>
                                        <p:attrNameLst>
                                          <p:attrName>ppt_x</p:attrName>
                                        </p:attrNameLst>
                                      </p:cBhvr>
                                      <p:tavLst>
                                        <p:tav tm="0">
                                          <p:val>
                                            <p:strVal val="#ppt_x"/>
                                          </p:val>
                                        </p:tav>
                                        <p:tav tm="100000">
                                          <p:val>
                                            <p:strVal val="#ppt_x"/>
                                          </p:val>
                                        </p:tav>
                                      </p:tavLst>
                                    </p:anim>
                                    <p:anim calcmode="lin" valueType="num">
                                      <p:cBhvr>
                                        <p:cTn id="135" dur="1000" fill="hold"/>
                                        <p:tgtEl>
                                          <p:spTgt spid="47"/>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anim calcmode="lin" valueType="num">
                                      <p:cBhvr>
                                        <p:cTn id="139" dur="1000" fill="hold"/>
                                        <p:tgtEl>
                                          <p:spTgt spid="35"/>
                                        </p:tgtEl>
                                        <p:attrNameLst>
                                          <p:attrName>ppt_x</p:attrName>
                                        </p:attrNameLst>
                                      </p:cBhvr>
                                      <p:tavLst>
                                        <p:tav tm="0">
                                          <p:val>
                                            <p:strVal val="#ppt_x"/>
                                          </p:val>
                                        </p:tav>
                                        <p:tav tm="100000">
                                          <p:val>
                                            <p:strVal val="#ppt_x"/>
                                          </p:val>
                                        </p:tav>
                                      </p:tavLst>
                                    </p:anim>
                                    <p:anim calcmode="lin" valueType="num">
                                      <p:cBhvr>
                                        <p:cTn id="1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fade">
                                      <p:cBhvr>
                                        <p:cTn id="145" dur="1000"/>
                                        <p:tgtEl>
                                          <p:spTgt spid="15"/>
                                        </p:tgtEl>
                                      </p:cBhvr>
                                    </p:animEffect>
                                    <p:anim calcmode="lin" valueType="num">
                                      <p:cBhvr>
                                        <p:cTn id="146" dur="1000" fill="hold"/>
                                        <p:tgtEl>
                                          <p:spTgt spid="15"/>
                                        </p:tgtEl>
                                        <p:attrNameLst>
                                          <p:attrName>ppt_x</p:attrName>
                                        </p:attrNameLst>
                                      </p:cBhvr>
                                      <p:tavLst>
                                        <p:tav tm="0">
                                          <p:val>
                                            <p:strVal val="#ppt_x"/>
                                          </p:val>
                                        </p:tav>
                                        <p:tav tm="100000">
                                          <p:val>
                                            <p:strVal val="#ppt_x"/>
                                          </p:val>
                                        </p:tav>
                                      </p:tavLst>
                                    </p:anim>
                                    <p:anim calcmode="lin" valueType="num">
                                      <p:cBhvr>
                                        <p:cTn id="1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1000"/>
                                        <p:tgtEl>
                                          <p:spTgt spid="24"/>
                                        </p:tgtEl>
                                      </p:cBhvr>
                                    </p:animEffect>
                                    <p:anim calcmode="lin" valueType="num">
                                      <p:cBhvr>
                                        <p:cTn id="153" dur="1000" fill="hold"/>
                                        <p:tgtEl>
                                          <p:spTgt spid="24"/>
                                        </p:tgtEl>
                                        <p:attrNameLst>
                                          <p:attrName>ppt_x</p:attrName>
                                        </p:attrNameLst>
                                      </p:cBhvr>
                                      <p:tavLst>
                                        <p:tav tm="0">
                                          <p:val>
                                            <p:strVal val="#ppt_x"/>
                                          </p:val>
                                        </p:tav>
                                        <p:tav tm="100000">
                                          <p:val>
                                            <p:strVal val="#ppt_x"/>
                                          </p:val>
                                        </p:tav>
                                      </p:tavLst>
                                    </p:anim>
                                    <p:anim calcmode="lin" valueType="num">
                                      <p:cBhvr>
                                        <p:cTn id="154" dur="1000" fill="hold"/>
                                        <p:tgtEl>
                                          <p:spTgt spid="2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1000"/>
                                        <p:tgtEl>
                                          <p:spTgt spid="26"/>
                                        </p:tgtEl>
                                      </p:cBhvr>
                                    </p:animEffect>
                                    <p:anim calcmode="lin" valueType="num">
                                      <p:cBhvr>
                                        <p:cTn id="158" dur="1000" fill="hold"/>
                                        <p:tgtEl>
                                          <p:spTgt spid="26"/>
                                        </p:tgtEl>
                                        <p:attrNameLst>
                                          <p:attrName>ppt_x</p:attrName>
                                        </p:attrNameLst>
                                      </p:cBhvr>
                                      <p:tavLst>
                                        <p:tav tm="0">
                                          <p:val>
                                            <p:strVal val="#ppt_x"/>
                                          </p:val>
                                        </p:tav>
                                        <p:tav tm="100000">
                                          <p:val>
                                            <p:strVal val="#ppt_x"/>
                                          </p:val>
                                        </p:tav>
                                      </p:tavLst>
                                    </p:anim>
                                    <p:anim calcmode="lin" valueType="num">
                                      <p:cBhvr>
                                        <p:cTn id="159" dur="1000" fill="hold"/>
                                        <p:tgtEl>
                                          <p:spTgt spid="26"/>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9"/>
                                        </p:tgtEl>
                                        <p:attrNameLst>
                                          <p:attrName>style.visibility</p:attrName>
                                        </p:attrNameLst>
                                      </p:cBhvr>
                                      <p:to>
                                        <p:strVal val="visible"/>
                                      </p:to>
                                    </p:set>
                                    <p:animEffect transition="in" filter="fade">
                                      <p:cBhvr>
                                        <p:cTn id="162" dur="1000"/>
                                        <p:tgtEl>
                                          <p:spTgt spid="49"/>
                                        </p:tgtEl>
                                      </p:cBhvr>
                                    </p:animEffect>
                                    <p:anim calcmode="lin" valueType="num">
                                      <p:cBhvr>
                                        <p:cTn id="163" dur="1000" fill="hold"/>
                                        <p:tgtEl>
                                          <p:spTgt spid="49"/>
                                        </p:tgtEl>
                                        <p:attrNameLst>
                                          <p:attrName>ppt_x</p:attrName>
                                        </p:attrNameLst>
                                      </p:cBhvr>
                                      <p:tavLst>
                                        <p:tav tm="0">
                                          <p:val>
                                            <p:strVal val="#ppt_x"/>
                                          </p:val>
                                        </p:tav>
                                        <p:tav tm="100000">
                                          <p:val>
                                            <p:strVal val="#ppt_x"/>
                                          </p:val>
                                        </p:tav>
                                      </p:tavLst>
                                    </p:anim>
                                    <p:anim calcmode="lin" valueType="num">
                                      <p:cBhvr>
                                        <p:cTn id="164" dur="1000" fill="hold"/>
                                        <p:tgtEl>
                                          <p:spTgt spid="49"/>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50"/>
                                        </p:tgtEl>
                                        <p:attrNameLst>
                                          <p:attrName>style.visibility</p:attrName>
                                        </p:attrNameLst>
                                      </p:cBhvr>
                                      <p:to>
                                        <p:strVal val="visible"/>
                                      </p:to>
                                    </p:set>
                                    <p:animEffect transition="in" filter="fade">
                                      <p:cBhvr>
                                        <p:cTn id="167" dur="1000"/>
                                        <p:tgtEl>
                                          <p:spTgt spid="50"/>
                                        </p:tgtEl>
                                      </p:cBhvr>
                                    </p:animEffect>
                                    <p:anim calcmode="lin" valueType="num">
                                      <p:cBhvr>
                                        <p:cTn id="168" dur="1000" fill="hold"/>
                                        <p:tgtEl>
                                          <p:spTgt spid="50"/>
                                        </p:tgtEl>
                                        <p:attrNameLst>
                                          <p:attrName>ppt_x</p:attrName>
                                        </p:attrNameLst>
                                      </p:cBhvr>
                                      <p:tavLst>
                                        <p:tav tm="0">
                                          <p:val>
                                            <p:strVal val="#ppt_x"/>
                                          </p:val>
                                        </p:tav>
                                        <p:tav tm="100000">
                                          <p:val>
                                            <p:strVal val="#ppt_x"/>
                                          </p:val>
                                        </p:tav>
                                      </p:tavLst>
                                    </p:anim>
                                    <p:anim calcmode="lin" valueType="num">
                                      <p:cBhvr>
                                        <p:cTn id="169" dur="1000" fill="hold"/>
                                        <p:tgtEl>
                                          <p:spTgt spid="50"/>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anim calcmode="lin" valueType="num">
                                      <p:cBhvr>
                                        <p:cTn id="173" dur="1000" fill="hold"/>
                                        <p:tgtEl>
                                          <p:spTgt spid="51"/>
                                        </p:tgtEl>
                                        <p:attrNameLst>
                                          <p:attrName>ppt_x</p:attrName>
                                        </p:attrNameLst>
                                      </p:cBhvr>
                                      <p:tavLst>
                                        <p:tav tm="0">
                                          <p:val>
                                            <p:strVal val="#ppt_x"/>
                                          </p:val>
                                        </p:tav>
                                        <p:tav tm="100000">
                                          <p:val>
                                            <p:strVal val="#ppt_x"/>
                                          </p:val>
                                        </p:tav>
                                      </p:tavLst>
                                    </p:anim>
                                    <p:anim calcmode="lin" valueType="num">
                                      <p:cBhvr>
                                        <p:cTn id="174" dur="1000" fill="hold"/>
                                        <p:tgtEl>
                                          <p:spTgt spid="51"/>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54"/>
                                        </p:tgtEl>
                                        <p:attrNameLst>
                                          <p:attrName>style.visibility</p:attrName>
                                        </p:attrNameLst>
                                      </p:cBhvr>
                                      <p:to>
                                        <p:strVal val="visible"/>
                                      </p:to>
                                    </p:set>
                                    <p:animEffect transition="in" filter="fade">
                                      <p:cBhvr>
                                        <p:cTn id="177" dur="1000"/>
                                        <p:tgtEl>
                                          <p:spTgt spid="54"/>
                                        </p:tgtEl>
                                      </p:cBhvr>
                                    </p:animEffect>
                                    <p:anim calcmode="lin" valueType="num">
                                      <p:cBhvr>
                                        <p:cTn id="178" dur="1000" fill="hold"/>
                                        <p:tgtEl>
                                          <p:spTgt spid="54"/>
                                        </p:tgtEl>
                                        <p:attrNameLst>
                                          <p:attrName>ppt_x</p:attrName>
                                        </p:attrNameLst>
                                      </p:cBhvr>
                                      <p:tavLst>
                                        <p:tav tm="0">
                                          <p:val>
                                            <p:strVal val="#ppt_x"/>
                                          </p:val>
                                        </p:tav>
                                        <p:tav tm="100000">
                                          <p:val>
                                            <p:strVal val="#ppt_x"/>
                                          </p:val>
                                        </p:tav>
                                      </p:tavLst>
                                    </p:anim>
                                    <p:anim calcmode="lin" valueType="num">
                                      <p:cBhvr>
                                        <p:cTn id="179" dur="1000" fill="hold"/>
                                        <p:tgtEl>
                                          <p:spTgt spid="54"/>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55"/>
                                        </p:tgtEl>
                                        <p:attrNameLst>
                                          <p:attrName>style.visibility</p:attrName>
                                        </p:attrNameLst>
                                      </p:cBhvr>
                                      <p:to>
                                        <p:strVal val="visible"/>
                                      </p:to>
                                    </p:set>
                                    <p:animEffect transition="in" filter="fade">
                                      <p:cBhvr>
                                        <p:cTn id="182" dur="1000"/>
                                        <p:tgtEl>
                                          <p:spTgt spid="55"/>
                                        </p:tgtEl>
                                      </p:cBhvr>
                                    </p:animEffect>
                                    <p:anim calcmode="lin" valueType="num">
                                      <p:cBhvr>
                                        <p:cTn id="183" dur="1000" fill="hold"/>
                                        <p:tgtEl>
                                          <p:spTgt spid="55"/>
                                        </p:tgtEl>
                                        <p:attrNameLst>
                                          <p:attrName>ppt_x</p:attrName>
                                        </p:attrNameLst>
                                      </p:cBhvr>
                                      <p:tavLst>
                                        <p:tav tm="0">
                                          <p:val>
                                            <p:strVal val="#ppt_x"/>
                                          </p:val>
                                        </p:tav>
                                        <p:tav tm="100000">
                                          <p:val>
                                            <p:strVal val="#ppt_x"/>
                                          </p:val>
                                        </p:tav>
                                      </p:tavLst>
                                    </p:anim>
                                    <p:anim calcmode="lin" valueType="num">
                                      <p:cBhvr>
                                        <p:cTn id="184" dur="1000" fill="hold"/>
                                        <p:tgtEl>
                                          <p:spTgt spid="55"/>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56"/>
                                        </p:tgtEl>
                                        <p:attrNameLst>
                                          <p:attrName>style.visibility</p:attrName>
                                        </p:attrNameLst>
                                      </p:cBhvr>
                                      <p:to>
                                        <p:strVal val="visible"/>
                                      </p:to>
                                    </p:set>
                                    <p:animEffect transition="in" filter="fade">
                                      <p:cBhvr>
                                        <p:cTn id="187" dur="1000"/>
                                        <p:tgtEl>
                                          <p:spTgt spid="56"/>
                                        </p:tgtEl>
                                      </p:cBhvr>
                                    </p:animEffect>
                                    <p:anim calcmode="lin" valueType="num">
                                      <p:cBhvr>
                                        <p:cTn id="188" dur="1000" fill="hold"/>
                                        <p:tgtEl>
                                          <p:spTgt spid="56"/>
                                        </p:tgtEl>
                                        <p:attrNameLst>
                                          <p:attrName>ppt_x</p:attrName>
                                        </p:attrNameLst>
                                      </p:cBhvr>
                                      <p:tavLst>
                                        <p:tav tm="0">
                                          <p:val>
                                            <p:strVal val="#ppt_x"/>
                                          </p:val>
                                        </p:tav>
                                        <p:tav tm="100000">
                                          <p:val>
                                            <p:strVal val="#ppt_x"/>
                                          </p:val>
                                        </p:tav>
                                      </p:tavLst>
                                    </p:anim>
                                    <p:anim calcmode="lin" valueType="num">
                                      <p:cBhvr>
                                        <p:cTn id="189" dur="1000" fill="hold"/>
                                        <p:tgtEl>
                                          <p:spTgt spid="5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1000"/>
                                        <p:tgtEl>
                                          <p:spTgt spid="57"/>
                                        </p:tgtEl>
                                      </p:cBhvr>
                                    </p:animEffect>
                                    <p:anim calcmode="lin" valueType="num">
                                      <p:cBhvr>
                                        <p:cTn id="193" dur="1000" fill="hold"/>
                                        <p:tgtEl>
                                          <p:spTgt spid="57"/>
                                        </p:tgtEl>
                                        <p:attrNameLst>
                                          <p:attrName>ppt_x</p:attrName>
                                        </p:attrNameLst>
                                      </p:cBhvr>
                                      <p:tavLst>
                                        <p:tav tm="0">
                                          <p:val>
                                            <p:strVal val="#ppt_x"/>
                                          </p:val>
                                        </p:tav>
                                        <p:tav tm="100000">
                                          <p:val>
                                            <p:strVal val="#ppt_x"/>
                                          </p:val>
                                        </p:tav>
                                      </p:tavLst>
                                    </p:anim>
                                    <p:anim calcmode="lin" valueType="num">
                                      <p:cBhvr>
                                        <p:cTn id="194" dur="1000" fill="hold"/>
                                        <p:tgtEl>
                                          <p:spTgt spid="57"/>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58"/>
                                        </p:tgtEl>
                                        <p:attrNameLst>
                                          <p:attrName>style.visibility</p:attrName>
                                        </p:attrNameLst>
                                      </p:cBhvr>
                                      <p:to>
                                        <p:strVal val="visible"/>
                                      </p:to>
                                    </p:set>
                                    <p:animEffect transition="in" filter="fade">
                                      <p:cBhvr>
                                        <p:cTn id="197" dur="1000"/>
                                        <p:tgtEl>
                                          <p:spTgt spid="58"/>
                                        </p:tgtEl>
                                      </p:cBhvr>
                                    </p:animEffect>
                                    <p:anim calcmode="lin" valueType="num">
                                      <p:cBhvr>
                                        <p:cTn id="198" dur="1000" fill="hold"/>
                                        <p:tgtEl>
                                          <p:spTgt spid="58"/>
                                        </p:tgtEl>
                                        <p:attrNameLst>
                                          <p:attrName>ppt_x</p:attrName>
                                        </p:attrNameLst>
                                      </p:cBhvr>
                                      <p:tavLst>
                                        <p:tav tm="0">
                                          <p:val>
                                            <p:strVal val="#ppt_x"/>
                                          </p:val>
                                        </p:tav>
                                        <p:tav tm="100000">
                                          <p:val>
                                            <p:strVal val="#ppt_x"/>
                                          </p:val>
                                        </p:tav>
                                      </p:tavLst>
                                    </p:anim>
                                    <p:anim calcmode="lin" valueType="num">
                                      <p:cBhvr>
                                        <p:cTn id="199" dur="1000" fill="hold"/>
                                        <p:tgtEl>
                                          <p:spTgt spid="58"/>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59"/>
                                        </p:tgtEl>
                                        <p:attrNameLst>
                                          <p:attrName>style.visibility</p:attrName>
                                        </p:attrNameLst>
                                      </p:cBhvr>
                                      <p:to>
                                        <p:strVal val="visible"/>
                                      </p:to>
                                    </p:set>
                                    <p:animEffect transition="in" filter="fade">
                                      <p:cBhvr>
                                        <p:cTn id="202" dur="1000"/>
                                        <p:tgtEl>
                                          <p:spTgt spid="59"/>
                                        </p:tgtEl>
                                      </p:cBhvr>
                                    </p:animEffect>
                                    <p:anim calcmode="lin" valueType="num">
                                      <p:cBhvr>
                                        <p:cTn id="203" dur="1000" fill="hold"/>
                                        <p:tgtEl>
                                          <p:spTgt spid="59"/>
                                        </p:tgtEl>
                                        <p:attrNameLst>
                                          <p:attrName>ppt_x</p:attrName>
                                        </p:attrNameLst>
                                      </p:cBhvr>
                                      <p:tavLst>
                                        <p:tav tm="0">
                                          <p:val>
                                            <p:strVal val="#ppt_x"/>
                                          </p:val>
                                        </p:tav>
                                        <p:tav tm="100000">
                                          <p:val>
                                            <p:strVal val="#ppt_x"/>
                                          </p:val>
                                        </p:tav>
                                      </p:tavLst>
                                    </p:anim>
                                    <p:anim calcmode="lin" valueType="num">
                                      <p:cBhvr>
                                        <p:cTn id="20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ntr" presetSubtype="0" fill="hold" grpId="0" nodeType="clickEffect">
                                  <p:stCondLst>
                                    <p:cond delay="0"/>
                                  </p:stCondLst>
                                  <p:childTnLst>
                                    <p:set>
                                      <p:cBhvr>
                                        <p:cTn id="208" dur="1" fill="hold">
                                          <p:stCondLst>
                                            <p:cond delay="0"/>
                                          </p:stCondLst>
                                        </p:cTn>
                                        <p:tgtEl>
                                          <p:spTgt spid="16"/>
                                        </p:tgtEl>
                                        <p:attrNameLst>
                                          <p:attrName>style.visibility</p:attrName>
                                        </p:attrNameLst>
                                      </p:cBhvr>
                                      <p:to>
                                        <p:strVal val="visible"/>
                                      </p:to>
                                    </p:set>
                                    <p:animEffect transition="in" filter="fade">
                                      <p:cBhvr>
                                        <p:cTn id="209" dur="1000"/>
                                        <p:tgtEl>
                                          <p:spTgt spid="16"/>
                                        </p:tgtEl>
                                      </p:cBhvr>
                                    </p:animEffect>
                                    <p:anim calcmode="lin" valueType="num">
                                      <p:cBhvr>
                                        <p:cTn id="210" dur="1000" fill="hold"/>
                                        <p:tgtEl>
                                          <p:spTgt spid="16"/>
                                        </p:tgtEl>
                                        <p:attrNameLst>
                                          <p:attrName>ppt_x</p:attrName>
                                        </p:attrNameLst>
                                      </p:cBhvr>
                                      <p:tavLst>
                                        <p:tav tm="0">
                                          <p:val>
                                            <p:strVal val="#ppt_x"/>
                                          </p:val>
                                        </p:tav>
                                        <p:tav tm="100000">
                                          <p:val>
                                            <p:strVal val="#ppt_x"/>
                                          </p:val>
                                        </p:tav>
                                      </p:tavLst>
                                    </p:anim>
                                    <p:anim calcmode="lin" valueType="num">
                                      <p:cBhvr>
                                        <p:cTn id="21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4" grpId="0"/>
      <p:bldP spid="26" grpId="0"/>
      <p:bldP spid="28" grpId="0"/>
      <p:bldP spid="29" grpId="0"/>
      <p:bldP spid="35" grpId="0"/>
      <p:bldP spid="48" grpId="0" animBg="1"/>
      <p:bldP spid="27" grpId="0"/>
      <p:bldP spid="30" grpId="0"/>
      <p:bldP spid="31" grpId="0"/>
      <p:bldP spid="32" grpId="0"/>
      <p:bldP spid="33" grpId="0"/>
      <p:bldP spid="34" grpId="0"/>
      <p:bldP spid="39" grpId="0"/>
      <p:bldP spid="40" grpId="0"/>
      <p:bldP spid="41" grpId="0"/>
      <p:bldP spid="42" grpId="0"/>
      <p:bldP spid="52" grpId="0"/>
      <p:bldP spid="53" grpId="0"/>
      <p:bldP spid="54" grpId="0"/>
      <p:bldP spid="55" grpId="0"/>
      <p:bldP spid="56" grpId="0"/>
      <p:bldP spid="57" grpId="0"/>
      <p:bldP spid="58"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t>Queue - Remove</a:t>
            </a:r>
            <a:endParaRPr lang="en-US" sz="3200" dirty="0">
              <a:latin typeface="+mn-lt"/>
            </a:endParaRPr>
          </a:p>
        </p:txBody>
      </p:sp>
      <p:sp>
        <p:nvSpPr>
          <p:cNvPr id="3" name="Subtitle 2"/>
          <p:cNvSpPr>
            <a:spLocks noGrp="1"/>
          </p:cNvSpPr>
          <p:nvPr>
            <p:ph type="subTitle" idx="1"/>
          </p:nvPr>
        </p:nvSpPr>
        <p:spPr>
          <a:xfrm>
            <a:off x="5355228" y="1501036"/>
            <a:ext cx="6858000" cy="3604364"/>
          </a:xfrm>
        </p:spPr>
        <p:txBody>
          <a:bodyPr>
            <a:normAutofit/>
          </a:bodyPr>
          <a:lstStyle/>
          <a:p>
            <a:pPr algn="l"/>
            <a:endParaRPr lang="en-US" altLang="en-US" sz="2000" dirty="0"/>
          </a:p>
          <a:p>
            <a:pPr algn="l"/>
            <a:endParaRPr lang="en-US" dirty="0"/>
          </a:p>
        </p:txBody>
      </p:sp>
      <p:sp>
        <p:nvSpPr>
          <p:cNvPr id="4" name="Slide Number Placeholder 3"/>
          <p:cNvSpPr>
            <a:spLocks noGrp="1"/>
          </p:cNvSpPr>
          <p:nvPr>
            <p:ph type="sldNum" sz="quarter" idx="12"/>
          </p:nvPr>
        </p:nvSpPr>
        <p:spPr/>
        <p:txBody>
          <a:bodyPr/>
          <a:lstStyle/>
          <a:p>
            <a:fld id="{82811DF7-A42A-4107-A9E6-6C3947535C56}" type="slidenum">
              <a:rPr lang="en-US" smtClean="0"/>
              <a:pPr/>
              <a:t>5</a:t>
            </a:fld>
            <a:endParaRPr lang="en-US"/>
          </a:p>
        </p:txBody>
      </p:sp>
      <p:sp>
        <p:nvSpPr>
          <p:cNvPr id="15" name="TextBox 14"/>
          <p:cNvSpPr txBox="1"/>
          <p:nvPr/>
        </p:nvSpPr>
        <p:spPr>
          <a:xfrm>
            <a:off x="1984985" y="4939410"/>
            <a:ext cx="1741631" cy="369332"/>
          </a:xfrm>
          <a:prstGeom prst="rect">
            <a:avLst/>
          </a:prstGeom>
          <a:noFill/>
        </p:spPr>
        <p:txBody>
          <a:bodyPr wrap="none" rtlCol="0">
            <a:spAutoFit/>
          </a:bodyPr>
          <a:lstStyle/>
          <a:p>
            <a:r>
              <a:rPr lang="en-US" dirty="0"/>
              <a:t>Before removing</a:t>
            </a:r>
          </a:p>
        </p:txBody>
      </p:sp>
      <p:sp>
        <p:nvSpPr>
          <p:cNvPr id="16" name="TextBox 15"/>
          <p:cNvSpPr txBox="1"/>
          <p:nvPr/>
        </p:nvSpPr>
        <p:spPr>
          <a:xfrm>
            <a:off x="4774992" y="4939410"/>
            <a:ext cx="2250744" cy="369332"/>
          </a:xfrm>
          <a:prstGeom prst="rect">
            <a:avLst/>
          </a:prstGeom>
          <a:noFill/>
        </p:spPr>
        <p:txBody>
          <a:bodyPr wrap="none" rtlCol="0">
            <a:spAutoFit/>
          </a:bodyPr>
          <a:lstStyle/>
          <a:p>
            <a:pPr algn="ctr"/>
            <a:r>
              <a:rPr lang="en-US" dirty="0"/>
              <a:t>Front item is removed</a:t>
            </a:r>
          </a:p>
        </p:txBody>
      </p:sp>
      <p:sp>
        <p:nvSpPr>
          <p:cNvPr id="17" name="TextBox 16"/>
          <p:cNvSpPr txBox="1"/>
          <p:nvPr/>
        </p:nvSpPr>
        <p:spPr>
          <a:xfrm>
            <a:off x="8353527" y="4884858"/>
            <a:ext cx="1596784" cy="369332"/>
          </a:xfrm>
          <a:prstGeom prst="rect">
            <a:avLst/>
          </a:prstGeom>
          <a:noFill/>
        </p:spPr>
        <p:txBody>
          <a:bodyPr wrap="none" rtlCol="0">
            <a:spAutoFit/>
          </a:bodyPr>
          <a:lstStyle/>
          <a:p>
            <a:r>
              <a:rPr lang="en-US" dirty="0"/>
              <a:t>After removing</a:t>
            </a:r>
          </a:p>
        </p:txBody>
      </p:sp>
      <p:sp>
        <p:nvSpPr>
          <p:cNvPr id="54" name="TextBox 53"/>
          <p:cNvSpPr txBox="1"/>
          <p:nvPr/>
        </p:nvSpPr>
        <p:spPr>
          <a:xfrm>
            <a:off x="2270739" y="3527591"/>
            <a:ext cx="685380" cy="369332"/>
          </a:xfrm>
          <a:prstGeom prst="rect">
            <a:avLst/>
          </a:prstGeom>
          <a:noFill/>
        </p:spPr>
        <p:txBody>
          <a:bodyPr wrap="none" rtlCol="0">
            <a:spAutoFit/>
          </a:bodyPr>
          <a:lstStyle/>
          <a:p>
            <a:r>
              <a:rPr lang="en-US" dirty="0"/>
              <a:t>Front</a:t>
            </a:r>
          </a:p>
        </p:txBody>
      </p:sp>
      <p:sp>
        <p:nvSpPr>
          <p:cNvPr id="55" name="TextBox 54"/>
          <p:cNvSpPr txBox="1"/>
          <p:nvPr/>
        </p:nvSpPr>
        <p:spPr>
          <a:xfrm>
            <a:off x="3690461" y="3560979"/>
            <a:ext cx="611834" cy="369332"/>
          </a:xfrm>
          <a:prstGeom prst="rect">
            <a:avLst/>
          </a:prstGeom>
          <a:noFill/>
        </p:spPr>
        <p:txBody>
          <a:bodyPr wrap="none" rtlCol="0">
            <a:spAutoFit/>
          </a:bodyPr>
          <a:lstStyle/>
          <a:p>
            <a:r>
              <a:rPr lang="en-US" dirty="0"/>
              <a:t>Rear</a:t>
            </a:r>
          </a:p>
        </p:txBody>
      </p:sp>
      <p:sp>
        <p:nvSpPr>
          <p:cNvPr id="56" name="TextBox 55"/>
          <p:cNvSpPr txBox="1"/>
          <p:nvPr/>
        </p:nvSpPr>
        <p:spPr>
          <a:xfrm>
            <a:off x="8817761" y="3605659"/>
            <a:ext cx="685380" cy="369332"/>
          </a:xfrm>
          <a:prstGeom prst="rect">
            <a:avLst/>
          </a:prstGeom>
          <a:noFill/>
        </p:spPr>
        <p:txBody>
          <a:bodyPr wrap="none" rtlCol="0">
            <a:spAutoFit/>
          </a:bodyPr>
          <a:lstStyle/>
          <a:p>
            <a:r>
              <a:rPr lang="en-US" dirty="0"/>
              <a:t>Front</a:t>
            </a:r>
          </a:p>
        </p:txBody>
      </p:sp>
      <p:sp>
        <p:nvSpPr>
          <p:cNvPr id="57" name="TextBox 56"/>
          <p:cNvSpPr txBox="1"/>
          <p:nvPr/>
        </p:nvSpPr>
        <p:spPr>
          <a:xfrm>
            <a:off x="9708862" y="3605659"/>
            <a:ext cx="611834" cy="369332"/>
          </a:xfrm>
          <a:prstGeom prst="rect">
            <a:avLst/>
          </a:prstGeom>
          <a:noFill/>
        </p:spPr>
        <p:txBody>
          <a:bodyPr wrap="none" rtlCol="0">
            <a:spAutoFit/>
          </a:bodyPr>
          <a:lstStyle/>
          <a:p>
            <a:r>
              <a:rPr lang="en-US" dirty="0"/>
              <a:t>Rear</a:t>
            </a:r>
          </a:p>
        </p:txBody>
      </p:sp>
      <p:sp>
        <p:nvSpPr>
          <p:cNvPr id="58" name="TextBox 57"/>
          <p:cNvSpPr txBox="1"/>
          <p:nvPr/>
        </p:nvSpPr>
        <p:spPr>
          <a:xfrm>
            <a:off x="5362188" y="3556609"/>
            <a:ext cx="685380" cy="369332"/>
          </a:xfrm>
          <a:prstGeom prst="rect">
            <a:avLst/>
          </a:prstGeom>
          <a:noFill/>
        </p:spPr>
        <p:txBody>
          <a:bodyPr wrap="none" rtlCol="0">
            <a:spAutoFit/>
          </a:bodyPr>
          <a:lstStyle/>
          <a:p>
            <a:r>
              <a:rPr lang="en-US" dirty="0"/>
              <a:t>Front</a:t>
            </a:r>
          </a:p>
        </p:txBody>
      </p:sp>
      <p:sp>
        <p:nvSpPr>
          <p:cNvPr id="59" name="TextBox 58"/>
          <p:cNvSpPr txBox="1"/>
          <p:nvPr/>
        </p:nvSpPr>
        <p:spPr>
          <a:xfrm>
            <a:off x="6827786" y="3605659"/>
            <a:ext cx="611834" cy="369332"/>
          </a:xfrm>
          <a:prstGeom prst="rect">
            <a:avLst/>
          </a:prstGeom>
          <a:noFill/>
        </p:spPr>
        <p:txBody>
          <a:bodyPr wrap="none" rtlCol="0">
            <a:spAutoFit/>
          </a:bodyPr>
          <a:lstStyle/>
          <a:p>
            <a:r>
              <a:rPr lang="en-US" dirty="0"/>
              <a:t>Rear</a:t>
            </a:r>
          </a:p>
        </p:txBody>
      </p:sp>
      <p:graphicFrame>
        <p:nvGraphicFramePr>
          <p:cNvPr id="61" name="Table 60"/>
          <p:cNvGraphicFramePr>
            <a:graphicFrameLocks noGrp="1"/>
          </p:cNvGraphicFramePr>
          <p:nvPr>
            <p:extLst>
              <p:ext uri="{D42A27DB-BD31-4B8C-83A1-F6EECF244321}">
                <p14:modId xmlns:p14="http://schemas.microsoft.com/office/powerpoint/2010/main" val="3263075761"/>
              </p:ext>
            </p:extLst>
          </p:nvPr>
        </p:nvGraphicFramePr>
        <p:xfrm>
          <a:off x="2028789" y="2700255"/>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r>
                        <a:rPr lang="en-US" dirty="0"/>
                        <a:t>15</a:t>
                      </a:r>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62" name="Straight Arrow Connector 61"/>
          <p:cNvCxnSpPr/>
          <p:nvPr/>
        </p:nvCxnSpPr>
        <p:spPr>
          <a:xfrm flipV="1">
            <a:off x="2593942" y="3282534"/>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V="1">
            <a:off x="3945170" y="3283530"/>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64" name="Table 63"/>
          <p:cNvGraphicFramePr>
            <a:graphicFrameLocks noGrp="1"/>
          </p:cNvGraphicFramePr>
          <p:nvPr>
            <p:extLst>
              <p:ext uri="{D42A27DB-BD31-4B8C-83A1-F6EECF244321}">
                <p14:modId xmlns:p14="http://schemas.microsoft.com/office/powerpoint/2010/main" val="939664141"/>
              </p:ext>
            </p:extLst>
          </p:nvPr>
        </p:nvGraphicFramePr>
        <p:xfrm>
          <a:off x="5014167" y="2691165"/>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r>
                        <a:rPr lang="en-US" dirty="0"/>
                        <a:t>15</a:t>
                      </a:r>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65" name="Straight Arrow Connector 64"/>
          <p:cNvCxnSpPr/>
          <p:nvPr/>
        </p:nvCxnSpPr>
        <p:spPr>
          <a:xfrm flipV="1">
            <a:off x="5639495" y="3301570"/>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flipV="1">
            <a:off x="7024584" y="3308720"/>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67" name="Table 66"/>
          <p:cNvGraphicFramePr>
            <a:graphicFrameLocks noGrp="1"/>
          </p:cNvGraphicFramePr>
          <p:nvPr>
            <p:extLst>
              <p:ext uri="{D42A27DB-BD31-4B8C-83A1-F6EECF244321}">
                <p14:modId xmlns:p14="http://schemas.microsoft.com/office/powerpoint/2010/main" val="1645818650"/>
              </p:ext>
            </p:extLst>
          </p:nvPr>
        </p:nvGraphicFramePr>
        <p:xfrm>
          <a:off x="5610212" y="4074651"/>
          <a:ext cx="43010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tblGrid>
              <a:tr h="506584">
                <a:tc>
                  <a:txBody>
                    <a:bodyPr/>
                    <a:lstStyle/>
                    <a:p>
                      <a:r>
                        <a:rPr lang="en-US" dirty="0"/>
                        <a:t>15</a:t>
                      </a:r>
                    </a:p>
                  </a:txBody>
                  <a:tcPr/>
                </a:tc>
                <a:extLst>
                  <a:ext uri="{0D108BD9-81ED-4DB2-BD59-A6C34878D82A}">
                    <a16:rowId xmlns:a16="http://schemas.microsoft.com/office/drawing/2014/main" val="10000"/>
                  </a:ext>
                </a:extLst>
              </a:tr>
            </a:tbl>
          </a:graphicData>
        </a:graphic>
      </p:graphicFrame>
      <p:graphicFrame>
        <p:nvGraphicFramePr>
          <p:cNvPr id="69" name="Table 68"/>
          <p:cNvGraphicFramePr>
            <a:graphicFrameLocks noGrp="1"/>
          </p:cNvGraphicFramePr>
          <p:nvPr>
            <p:extLst>
              <p:ext uri="{D42A27DB-BD31-4B8C-83A1-F6EECF244321}">
                <p14:modId xmlns:p14="http://schemas.microsoft.com/office/powerpoint/2010/main" val="261196455"/>
              </p:ext>
            </p:extLst>
          </p:nvPr>
        </p:nvGraphicFramePr>
        <p:xfrm>
          <a:off x="7971832" y="2701641"/>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endParaRPr lang="en-US" dirty="0"/>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70" name="Straight Arrow Connector 69"/>
          <p:cNvCxnSpPr/>
          <p:nvPr/>
        </p:nvCxnSpPr>
        <p:spPr>
          <a:xfrm flipV="1">
            <a:off x="9930363" y="3241824"/>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flipV="1">
            <a:off x="9039660" y="3271698"/>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Curved Right Arrow 72"/>
          <p:cNvSpPr/>
          <p:nvPr/>
        </p:nvSpPr>
        <p:spPr>
          <a:xfrm>
            <a:off x="4806513" y="3194918"/>
            <a:ext cx="763384" cy="1262283"/>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4195936" y="2372920"/>
            <a:ext cx="301686" cy="369332"/>
          </a:xfrm>
          <a:prstGeom prst="rect">
            <a:avLst/>
          </a:prstGeom>
          <a:noFill/>
        </p:spPr>
        <p:txBody>
          <a:bodyPr wrap="none" rtlCol="0">
            <a:spAutoFit/>
          </a:bodyPr>
          <a:lstStyle/>
          <a:p>
            <a:r>
              <a:rPr lang="en-US" dirty="0"/>
              <a:t>5</a:t>
            </a:r>
          </a:p>
        </p:txBody>
      </p:sp>
      <p:sp>
        <p:nvSpPr>
          <p:cNvPr id="26" name="TextBox 25"/>
          <p:cNvSpPr txBox="1"/>
          <p:nvPr/>
        </p:nvSpPr>
        <p:spPr>
          <a:xfrm>
            <a:off x="3777117" y="2372920"/>
            <a:ext cx="301686" cy="369332"/>
          </a:xfrm>
          <a:prstGeom prst="rect">
            <a:avLst/>
          </a:prstGeom>
          <a:noFill/>
        </p:spPr>
        <p:txBody>
          <a:bodyPr wrap="none" rtlCol="0">
            <a:spAutoFit/>
          </a:bodyPr>
          <a:lstStyle/>
          <a:p>
            <a:r>
              <a:rPr lang="en-US" dirty="0"/>
              <a:t>4</a:t>
            </a:r>
          </a:p>
        </p:txBody>
      </p:sp>
      <p:sp>
        <p:nvSpPr>
          <p:cNvPr id="27" name="TextBox 26"/>
          <p:cNvSpPr txBox="1"/>
          <p:nvPr/>
        </p:nvSpPr>
        <p:spPr>
          <a:xfrm>
            <a:off x="3356176" y="2372920"/>
            <a:ext cx="301686" cy="369332"/>
          </a:xfrm>
          <a:prstGeom prst="rect">
            <a:avLst/>
          </a:prstGeom>
          <a:noFill/>
        </p:spPr>
        <p:txBody>
          <a:bodyPr wrap="none" rtlCol="0">
            <a:spAutoFit/>
          </a:bodyPr>
          <a:lstStyle/>
          <a:p>
            <a:r>
              <a:rPr lang="en-US" dirty="0"/>
              <a:t>3</a:t>
            </a:r>
          </a:p>
        </p:txBody>
      </p:sp>
      <p:sp>
        <p:nvSpPr>
          <p:cNvPr id="28" name="TextBox 27"/>
          <p:cNvSpPr txBox="1"/>
          <p:nvPr/>
        </p:nvSpPr>
        <p:spPr>
          <a:xfrm>
            <a:off x="2977461" y="2372920"/>
            <a:ext cx="301686" cy="369332"/>
          </a:xfrm>
          <a:prstGeom prst="rect">
            <a:avLst/>
          </a:prstGeom>
          <a:noFill/>
        </p:spPr>
        <p:txBody>
          <a:bodyPr wrap="none" rtlCol="0">
            <a:spAutoFit/>
          </a:bodyPr>
          <a:lstStyle/>
          <a:p>
            <a:r>
              <a:rPr lang="en-US" dirty="0"/>
              <a:t>2</a:t>
            </a:r>
          </a:p>
        </p:txBody>
      </p:sp>
      <p:sp>
        <p:nvSpPr>
          <p:cNvPr id="29" name="TextBox 28"/>
          <p:cNvSpPr txBox="1"/>
          <p:nvPr/>
        </p:nvSpPr>
        <p:spPr>
          <a:xfrm>
            <a:off x="2517761" y="2372920"/>
            <a:ext cx="301686" cy="369332"/>
          </a:xfrm>
          <a:prstGeom prst="rect">
            <a:avLst/>
          </a:prstGeom>
          <a:noFill/>
        </p:spPr>
        <p:txBody>
          <a:bodyPr wrap="none" rtlCol="0">
            <a:spAutoFit/>
          </a:bodyPr>
          <a:lstStyle/>
          <a:p>
            <a:r>
              <a:rPr lang="en-US" dirty="0"/>
              <a:t>1</a:t>
            </a:r>
          </a:p>
        </p:txBody>
      </p:sp>
      <p:sp>
        <p:nvSpPr>
          <p:cNvPr id="30" name="TextBox 29"/>
          <p:cNvSpPr txBox="1"/>
          <p:nvPr/>
        </p:nvSpPr>
        <p:spPr>
          <a:xfrm>
            <a:off x="2101212" y="2372920"/>
            <a:ext cx="301686" cy="369332"/>
          </a:xfrm>
          <a:prstGeom prst="rect">
            <a:avLst/>
          </a:prstGeom>
          <a:noFill/>
        </p:spPr>
        <p:txBody>
          <a:bodyPr wrap="none" rtlCol="0">
            <a:spAutoFit/>
          </a:bodyPr>
          <a:lstStyle/>
          <a:p>
            <a:r>
              <a:rPr lang="en-US" dirty="0"/>
              <a:t>0</a:t>
            </a:r>
          </a:p>
        </p:txBody>
      </p:sp>
      <p:sp>
        <p:nvSpPr>
          <p:cNvPr id="31" name="TextBox 30"/>
          <p:cNvSpPr txBox="1"/>
          <p:nvPr/>
        </p:nvSpPr>
        <p:spPr>
          <a:xfrm>
            <a:off x="7165461" y="2326396"/>
            <a:ext cx="301686" cy="369332"/>
          </a:xfrm>
          <a:prstGeom prst="rect">
            <a:avLst/>
          </a:prstGeom>
          <a:noFill/>
        </p:spPr>
        <p:txBody>
          <a:bodyPr wrap="none" rtlCol="0">
            <a:spAutoFit/>
          </a:bodyPr>
          <a:lstStyle/>
          <a:p>
            <a:r>
              <a:rPr lang="en-US" dirty="0"/>
              <a:t>5</a:t>
            </a:r>
          </a:p>
        </p:txBody>
      </p:sp>
      <p:sp>
        <p:nvSpPr>
          <p:cNvPr id="32" name="TextBox 31"/>
          <p:cNvSpPr txBox="1"/>
          <p:nvPr/>
        </p:nvSpPr>
        <p:spPr>
          <a:xfrm>
            <a:off x="6746642" y="2326396"/>
            <a:ext cx="301686" cy="369332"/>
          </a:xfrm>
          <a:prstGeom prst="rect">
            <a:avLst/>
          </a:prstGeom>
          <a:noFill/>
        </p:spPr>
        <p:txBody>
          <a:bodyPr wrap="none" rtlCol="0">
            <a:spAutoFit/>
          </a:bodyPr>
          <a:lstStyle/>
          <a:p>
            <a:r>
              <a:rPr lang="en-US" dirty="0"/>
              <a:t>4</a:t>
            </a:r>
          </a:p>
        </p:txBody>
      </p:sp>
      <p:sp>
        <p:nvSpPr>
          <p:cNvPr id="33" name="TextBox 32"/>
          <p:cNvSpPr txBox="1"/>
          <p:nvPr/>
        </p:nvSpPr>
        <p:spPr>
          <a:xfrm>
            <a:off x="6325701" y="2326396"/>
            <a:ext cx="301686" cy="369332"/>
          </a:xfrm>
          <a:prstGeom prst="rect">
            <a:avLst/>
          </a:prstGeom>
          <a:noFill/>
        </p:spPr>
        <p:txBody>
          <a:bodyPr wrap="none" rtlCol="0">
            <a:spAutoFit/>
          </a:bodyPr>
          <a:lstStyle/>
          <a:p>
            <a:r>
              <a:rPr lang="en-US" dirty="0"/>
              <a:t>3</a:t>
            </a:r>
          </a:p>
        </p:txBody>
      </p:sp>
      <p:sp>
        <p:nvSpPr>
          <p:cNvPr id="34" name="TextBox 33"/>
          <p:cNvSpPr txBox="1"/>
          <p:nvPr/>
        </p:nvSpPr>
        <p:spPr>
          <a:xfrm>
            <a:off x="5946986" y="2326396"/>
            <a:ext cx="301686" cy="369332"/>
          </a:xfrm>
          <a:prstGeom prst="rect">
            <a:avLst/>
          </a:prstGeom>
          <a:noFill/>
        </p:spPr>
        <p:txBody>
          <a:bodyPr wrap="none" rtlCol="0">
            <a:spAutoFit/>
          </a:bodyPr>
          <a:lstStyle/>
          <a:p>
            <a:r>
              <a:rPr lang="en-US" dirty="0"/>
              <a:t>2</a:t>
            </a:r>
          </a:p>
        </p:txBody>
      </p:sp>
      <p:sp>
        <p:nvSpPr>
          <p:cNvPr id="35" name="TextBox 34"/>
          <p:cNvSpPr txBox="1"/>
          <p:nvPr/>
        </p:nvSpPr>
        <p:spPr>
          <a:xfrm>
            <a:off x="5487286" y="2326396"/>
            <a:ext cx="301686" cy="369332"/>
          </a:xfrm>
          <a:prstGeom prst="rect">
            <a:avLst/>
          </a:prstGeom>
          <a:noFill/>
        </p:spPr>
        <p:txBody>
          <a:bodyPr wrap="none" rtlCol="0">
            <a:spAutoFit/>
          </a:bodyPr>
          <a:lstStyle/>
          <a:p>
            <a:r>
              <a:rPr lang="en-US" dirty="0"/>
              <a:t>1</a:t>
            </a:r>
          </a:p>
        </p:txBody>
      </p:sp>
      <p:sp>
        <p:nvSpPr>
          <p:cNvPr id="36" name="TextBox 35"/>
          <p:cNvSpPr txBox="1"/>
          <p:nvPr/>
        </p:nvSpPr>
        <p:spPr>
          <a:xfrm>
            <a:off x="5070737" y="2326396"/>
            <a:ext cx="301686" cy="369332"/>
          </a:xfrm>
          <a:prstGeom prst="rect">
            <a:avLst/>
          </a:prstGeom>
          <a:noFill/>
        </p:spPr>
        <p:txBody>
          <a:bodyPr wrap="none" rtlCol="0">
            <a:spAutoFit/>
          </a:bodyPr>
          <a:lstStyle/>
          <a:p>
            <a:r>
              <a:rPr lang="en-US" dirty="0"/>
              <a:t>0</a:t>
            </a:r>
          </a:p>
        </p:txBody>
      </p:sp>
      <p:sp>
        <p:nvSpPr>
          <p:cNvPr id="37" name="TextBox 36"/>
          <p:cNvSpPr txBox="1"/>
          <p:nvPr/>
        </p:nvSpPr>
        <p:spPr>
          <a:xfrm>
            <a:off x="10169314" y="2344530"/>
            <a:ext cx="301686" cy="369332"/>
          </a:xfrm>
          <a:prstGeom prst="rect">
            <a:avLst/>
          </a:prstGeom>
          <a:noFill/>
        </p:spPr>
        <p:txBody>
          <a:bodyPr wrap="none" rtlCol="0">
            <a:spAutoFit/>
          </a:bodyPr>
          <a:lstStyle/>
          <a:p>
            <a:r>
              <a:rPr lang="en-US" dirty="0"/>
              <a:t>5</a:t>
            </a:r>
          </a:p>
        </p:txBody>
      </p:sp>
      <p:sp>
        <p:nvSpPr>
          <p:cNvPr id="38" name="TextBox 37"/>
          <p:cNvSpPr txBox="1"/>
          <p:nvPr/>
        </p:nvSpPr>
        <p:spPr>
          <a:xfrm>
            <a:off x="9750495" y="2344530"/>
            <a:ext cx="301686" cy="369332"/>
          </a:xfrm>
          <a:prstGeom prst="rect">
            <a:avLst/>
          </a:prstGeom>
          <a:noFill/>
        </p:spPr>
        <p:txBody>
          <a:bodyPr wrap="none" rtlCol="0">
            <a:spAutoFit/>
          </a:bodyPr>
          <a:lstStyle/>
          <a:p>
            <a:r>
              <a:rPr lang="en-US" dirty="0"/>
              <a:t>4</a:t>
            </a:r>
          </a:p>
        </p:txBody>
      </p:sp>
      <p:sp>
        <p:nvSpPr>
          <p:cNvPr id="39" name="TextBox 38"/>
          <p:cNvSpPr txBox="1"/>
          <p:nvPr/>
        </p:nvSpPr>
        <p:spPr>
          <a:xfrm>
            <a:off x="9329554" y="2344530"/>
            <a:ext cx="301686" cy="369332"/>
          </a:xfrm>
          <a:prstGeom prst="rect">
            <a:avLst/>
          </a:prstGeom>
          <a:noFill/>
        </p:spPr>
        <p:txBody>
          <a:bodyPr wrap="none" rtlCol="0">
            <a:spAutoFit/>
          </a:bodyPr>
          <a:lstStyle/>
          <a:p>
            <a:r>
              <a:rPr lang="en-US" dirty="0"/>
              <a:t>3</a:t>
            </a:r>
          </a:p>
        </p:txBody>
      </p:sp>
      <p:sp>
        <p:nvSpPr>
          <p:cNvPr id="40" name="TextBox 39"/>
          <p:cNvSpPr txBox="1"/>
          <p:nvPr/>
        </p:nvSpPr>
        <p:spPr>
          <a:xfrm>
            <a:off x="8950839" y="2344530"/>
            <a:ext cx="301686" cy="369332"/>
          </a:xfrm>
          <a:prstGeom prst="rect">
            <a:avLst/>
          </a:prstGeom>
          <a:noFill/>
        </p:spPr>
        <p:txBody>
          <a:bodyPr wrap="none" rtlCol="0">
            <a:spAutoFit/>
          </a:bodyPr>
          <a:lstStyle/>
          <a:p>
            <a:r>
              <a:rPr lang="en-US" dirty="0"/>
              <a:t>2</a:t>
            </a:r>
          </a:p>
        </p:txBody>
      </p:sp>
      <p:sp>
        <p:nvSpPr>
          <p:cNvPr id="41" name="TextBox 40"/>
          <p:cNvSpPr txBox="1"/>
          <p:nvPr/>
        </p:nvSpPr>
        <p:spPr>
          <a:xfrm>
            <a:off x="8491139" y="2344530"/>
            <a:ext cx="301686" cy="369332"/>
          </a:xfrm>
          <a:prstGeom prst="rect">
            <a:avLst/>
          </a:prstGeom>
          <a:noFill/>
        </p:spPr>
        <p:txBody>
          <a:bodyPr wrap="none" rtlCol="0">
            <a:spAutoFit/>
          </a:bodyPr>
          <a:lstStyle/>
          <a:p>
            <a:r>
              <a:rPr lang="en-US" dirty="0"/>
              <a:t>1</a:t>
            </a:r>
          </a:p>
        </p:txBody>
      </p:sp>
      <p:sp>
        <p:nvSpPr>
          <p:cNvPr id="42" name="TextBox 41"/>
          <p:cNvSpPr txBox="1"/>
          <p:nvPr/>
        </p:nvSpPr>
        <p:spPr>
          <a:xfrm>
            <a:off x="8074590" y="2344530"/>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010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1000"/>
                                        <p:tgtEl>
                                          <p:spTgt spid="63"/>
                                        </p:tgtEl>
                                      </p:cBhvr>
                                    </p:animEffect>
                                    <p:anim calcmode="lin" valueType="num">
                                      <p:cBhvr>
                                        <p:cTn id="28" dur="1000" fill="hold"/>
                                        <p:tgtEl>
                                          <p:spTgt spid="63"/>
                                        </p:tgtEl>
                                        <p:attrNameLst>
                                          <p:attrName>ppt_x</p:attrName>
                                        </p:attrNameLst>
                                      </p:cBhvr>
                                      <p:tavLst>
                                        <p:tav tm="0">
                                          <p:val>
                                            <p:strVal val="#ppt_x"/>
                                          </p:val>
                                        </p:tav>
                                        <p:tav tm="100000">
                                          <p:val>
                                            <p:strVal val="#ppt_x"/>
                                          </p:val>
                                        </p:tav>
                                      </p:tavLst>
                                    </p:anim>
                                    <p:anim calcmode="lin" valueType="num">
                                      <p:cBhvr>
                                        <p:cTn id="29" dur="1000" fill="hold"/>
                                        <p:tgtEl>
                                          <p:spTgt spid="6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1000"/>
                                        <p:tgtEl>
                                          <p:spTgt spid="64"/>
                                        </p:tgtEl>
                                      </p:cBhvr>
                                    </p:animEffect>
                                    <p:anim calcmode="lin" valueType="num">
                                      <p:cBhvr>
                                        <p:cTn id="72" dur="1000" fill="hold"/>
                                        <p:tgtEl>
                                          <p:spTgt spid="64"/>
                                        </p:tgtEl>
                                        <p:attrNameLst>
                                          <p:attrName>ppt_x</p:attrName>
                                        </p:attrNameLst>
                                      </p:cBhvr>
                                      <p:tavLst>
                                        <p:tav tm="0">
                                          <p:val>
                                            <p:strVal val="#ppt_x"/>
                                          </p:val>
                                        </p:tav>
                                        <p:tav tm="100000">
                                          <p:val>
                                            <p:strVal val="#ppt_x"/>
                                          </p:val>
                                        </p:tav>
                                      </p:tavLst>
                                    </p:anim>
                                    <p:anim calcmode="lin" valueType="num">
                                      <p:cBhvr>
                                        <p:cTn id="73" dur="1000" fill="hold"/>
                                        <p:tgtEl>
                                          <p:spTgt spid="6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000"/>
                                        <p:tgtEl>
                                          <p:spTgt spid="31"/>
                                        </p:tgtEl>
                                      </p:cBhvr>
                                    </p:animEffect>
                                    <p:anim calcmode="lin" valueType="num">
                                      <p:cBhvr>
                                        <p:cTn id="77" dur="1000" fill="hold"/>
                                        <p:tgtEl>
                                          <p:spTgt spid="31"/>
                                        </p:tgtEl>
                                        <p:attrNameLst>
                                          <p:attrName>ppt_x</p:attrName>
                                        </p:attrNameLst>
                                      </p:cBhvr>
                                      <p:tavLst>
                                        <p:tav tm="0">
                                          <p:val>
                                            <p:strVal val="#ppt_x"/>
                                          </p:val>
                                        </p:tav>
                                        <p:tav tm="100000">
                                          <p:val>
                                            <p:strVal val="#ppt_x"/>
                                          </p:val>
                                        </p:tav>
                                      </p:tavLst>
                                    </p:anim>
                                    <p:anim calcmode="lin" valueType="num">
                                      <p:cBhvr>
                                        <p:cTn id="78" dur="1000" fill="hold"/>
                                        <p:tgtEl>
                                          <p:spTgt spid="3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anim calcmode="lin" valueType="num">
                                      <p:cBhvr>
                                        <p:cTn id="82" dur="1000" fill="hold"/>
                                        <p:tgtEl>
                                          <p:spTgt spid="32"/>
                                        </p:tgtEl>
                                        <p:attrNameLst>
                                          <p:attrName>ppt_x</p:attrName>
                                        </p:attrNameLst>
                                      </p:cBhvr>
                                      <p:tavLst>
                                        <p:tav tm="0">
                                          <p:val>
                                            <p:strVal val="#ppt_x"/>
                                          </p:val>
                                        </p:tav>
                                        <p:tav tm="100000">
                                          <p:val>
                                            <p:strVal val="#ppt_x"/>
                                          </p:val>
                                        </p:tav>
                                      </p:tavLst>
                                    </p:anim>
                                    <p:anim calcmode="lin" valueType="num">
                                      <p:cBhvr>
                                        <p:cTn id="83" dur="1000" fill="hold"/>
                                        <p:tgtEl>
                                          <p:spTgt spid="32"/>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1000"/>
                                        <p:tgtEl>
                                          <p:spTgt spid="33"/>
                                        </p:tgtEl>
                                      </p:cBhvr>
                                    </p:animEffect>
                                    <p:anim calcmode="lin" valueType="num">
                                      <p:cBhvr>
                                        <p:cTn id="87" dur="1000" fill="hold"/>
                                        <p:tgtEl>
                                          <p:spTgt spid="33"/>
                                        </p:tgtEl>
                                        <p:attrNameLst>
                                          <p:attrName>ppt_x</p:attrName>
                                        </p:attrNameLst>
                                      </p:cBhvr>
                                      <p:tavLst>
                                        <p:tav tm="0">
                                          <p:val>
                                            <p:strVal val="#ppt_x"/>
                                          </p:val>
                                        </p:tav>
                                        <p:tav tm="100000">
                                          <p:val>
                                            <p:strVal val="#ppt_x"/>
                                          </p:val>
                                        </p:tav>
                                      </p:tavLst>
                                    </p:anim>
                                    <p:anim calcmode="lin" valueType="num">
                                      <p:cBhvr>
                                        <p:cTn id="88" dur="1000" fill="hold"/>
                                        <p:tgtEl>
                                          <p:spTgt spid="3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1000"/>
                                        <p:tgtEl>
                                          <p:spTgt spid="34"/>
                                        </p:tgtEl>
                                      </p:cBhvr>
                                    </p:animEffect>
                                    <p:anim calcmode="lin" valueType="num">
                                      <p:cBhvr>
                                        <p:cTn id="92" dur="1000" fill="hold"/>
                                        <p:tgtEl>
                                          <p:spTgt spid="34"/>
                                        </p:tgtEl>
                                        <p:attrNameLst>
                                          <p:attrName>ppt_x</p:attrName>
                                        </p:attrNameLst>
                                      </p:cBhvr>
                                      <p:tavLst>
                                        <p:tav tm="0">
                                          <p:val>
                                            <p:strVal val="#ppt_x"/>
                                          </p:val>
                                        </p:tav>
                                        <p:tav tm="100000">
                                          <p:val>
                                            <p:strVal val="#ppt_x"/>
                                          </p:val>
                                        </p:tav>
                                      </p:tavLst>
                                    </p:anim>
                                    <p:anim calcmode="lin" valueType="num">
                                      <p:cBhvr>
                                        <p:cTn id="93" dur="1000" fill="hold"/>
                                        <p:tgtEl>
                                          <p:spTgt spid="3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1000"/>
                                        <p:tgtEl>
                                          <p:spTgt spid="35"/>
                                        </p:tgtEl>
                                      </p:cBhvr>
                                    </p:animEffect>
                                    <p:anim calcmode="lin" valueType="num">
                                      <p:cBhvr>
                                        <p:cTn id="97" dur="1000" fill="hold"/>
                                        <p:tgtEl>
                                          <p:spTgt spid="35"/>
                                        </p:tgtEl>
                                        <p:attrNameLst>
                                          <p:attrName>ppt_x</p:attrName>
                                        </p:attrNameLst>
                                      </p:cBhvr>
                                      <p:tavLst>
                                        <p:tav tm="0">
                                          <p:val>
                                            <p:strVal val="#ppt_x"/>
                                          </p:val>
                                        </p:tav>
                                        <p:tav tm="100000">
                                          <p:val>
                                            <p:strVal val="#ppt_x"/>
                                          </p:val>
                                        </p:tav>
                                      </p:tavLst>
                                    </p:anim>
                                    <p:anim calcmode="lin" valueType="num">
                                      <p:cBhvr>
                                        <p:cTn id="98" dur="1000" fill="hold"/>
                                        <p:tgtEl>
                                          <p:spTgt spid="35"/>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1000"/>
                                        <p:tgtEl>
                                          <p:spTgt spid="36"/>
                                        </p:tgtEl>
                                      </p:cBhvr>
                                    </p:animEffect>
                                    <p:anim calcmode="lin" valueType="num">
                                      <p:cBhvr>
                                        <p:cTn id="102" dur="1000" fill="hold"/>
                                        <p:tgtEl>
                                          <p:spTgt spid="36"/>
                                        </p:tgtEl>
                                        <p:attrNameLst>
                                          <p:attrName>ppt_x</p:attrName>
                                        </p:attrNameLst>
                                      </p:cBhvr>
                                      <p:tavLst>
                                        <p:tav tm="0">
                                          <p:val>
                                            <p:strVal val="#ppt_x"/>
                                          </p:val>
                                        </p:tav>
                                        <p:tav tm="100000">
                                          <p:val>
                                            <p:strVal val="#ppt_x"/>
                                          </p:val>
                                        </p:tav>
                                      </p:tavLst>
                                    </p:anim>
                                    <p:anim calcmode="lin" valueType="num">
                                      <p:cBhvr>
                                        <p:cTn id="103" dur="1000" fill="hold"/>
                                        <p:tgtEl>
                                          <p:spTgt spid="36"/>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0"/>
                                        <p:tgtEl>
                                          <p:spTgt spid="65"/>
                                        </p:tgtEl>
                                      </p:cBhvr>
                                    </p:animEffect>
                                    <p:anim calcmode="lin" valueType="num">
                                      <p:cBhvr>
                                        <p:cTn id="107" dur="1000" fill="hold"/>
                                        <p:tgtEl>
                                          <p:spTgt spid="65"/>
                                        </p:tgtEl>
                                        <p:attrNameLst>
                                          <p:attrName>ppt_x</p:attrName>
                                        </p:attrNameLst>
                                      </p:cBhvr>
                                      <p:tavLst>
                                        <p:tav tm="0">
                                          <p:val>
                                            <p:strVal val="#ppt_x"/>
                                          </p:val>
                                        </p:tav>
                                        <p:tav tm="100000">
                                          <p:val>
                                            <p:strVal val="#ppt_x"/>
                                          </p:val>
                                        </p:tav>
                                      </p:tavLst>
                                    </p:anim>
                                    <p:anim calcmode="lin" valueType="num">
                                      <p:cBhvr>
                                        <p:cTn id="108" dur="1000" fill="hold"/>
                                        <p:tgtEl>
                                          <p:spTgt spid="65"/>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1000"/>
                                        <p:tgtEl>
                                          <p:spTgt spid="59"/>
                                        </p:tgtEl>
                                      </p:cBhvr>
                                    </p:animEffect>
                                    <p:anim calcmode="lin" valueType="num">
                                      <p:cBhvr>
                                        <p:cTn id="112" dur="1000" fill="hold"/>
                                        <p:tgtEl>
                                          <p:spTgt spid="59"/>
                                        </p:tgtEl>
                                        <p:attrNameLst>
                                          <p:attrName>ppt_x</p:attrName>
                                        </p:attrNameLst>
                                      </p:cBhvr>
                                      <p:tavLst>
                                        <p:tav tm="0">
                                          <p:val>
                                            <p:strVal val="#ppt_x"/>
                                          </p:val>
                                        </p:tav>
                                        <p:tav tm="100000">
                                          <p:val>
                                            <p:strVal val="#ppt_x"/>
                                          </p:val>
                                        </p:tav>
                                      </p:tavLst>
                                    </p:anim>
                                    <p:anim calcmode="lin" valueType="num">
                                      <p:cBhvr>
                                        <p:cTn id="113" dur="1000" fill="hold"/>
                                        <p:tgtEl>
                                          <p:spTgt spid="59"/>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1000"/>
                                        <p:tgtEl>
                                          <p:spTgt spid="66"/>
                                        </p:tgtEl>
                                      </p:cBhvr>
                                    </p:animEffect>
                                    <p:anim calcmode="lin" valueType="num">
                                      <p:cBhvr>
                                        <p:cTn id="117" dur="1000" fill="hold"/>
                                        <p:tgtEl>
                                          <p:spTgt spid="66"/>
                                        </p:tgtEl>
                                        <p:attrNameLst>
                                          <p:attrName>ppt_x</p:attrName>
                                        </p:attrNameLst>
                                      </p:cBhvr>
                                      <p:tavLst>
                                        <p:tav tm="0">
                                          <p:val>
                                            <p:strVal val="#ppt_x"/>
                                          </p:val>
                                        </p:tav>
                                        <p:tav tm="100000">
                                          <p:val>
                                            <p:strVal val="#ppt_x"/>
                                          </p:val>
                                        </p:tav>
                                      </p:tavLst>
                                    </p:anim>
                                    <p:anim calcmode="lin" valueType="num">
                                      <p:cBhvr>
                                        <p:cTn id="118" dur="1000" fill="hold"/>
                                        <p:tgtEl>
                                          <p:spTgt spid="6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fade">
                                      <p:cBhvr>
                                        <p:cTn id="121" dur="1000"/>
                                        <p:tgtEl>
                                          <p:spTgt spid="58"/>
                                        </p:tgtEl>
                                      </p:cBhvr>
                                    </p:animEffect>
                                    <p:anim calcmode="lin" valueType="num">
                                      <p:cBhvr>
                                        <p:cTn id="122" dur="1000" fill="hold"/>
                                        <p:tgtEl>
                                          <p:spTgt spid="58"/>
                                        </p:tgtEl>
                                        <p:attrNameLst>
                                          <p:attrName>ppt_x</p:attrName>
                                        </p:attrNameLst>
                                      </p:cBhvr>
                                      <p:tavLst>
                                        <p:tav tm="0">
                                          <p:val>
                                            <p:strVal val="#ppt_x"/>
                                          </p:val>
                                        </p:tav>
                                        <p:tav tm="100000">
                                          <p:val>
                                            <p:strVal val="#ppt_x"/>
                                          </p:val>
                                        </p:tav>
                                      </p:tavLst>
                                    </p:anim>
                                    <p:anim calcmode="lin" valueType="num">
                                      <p:cBhvr>
                                        <p:cTn id="12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1000"/>
                                        <p:tgtEl>
                                          <p:spTgt spid="73"/>
                                        </p:tgtEl>
                                      </p:cBhvr>
                                    </p:animEffect>
                                    <p:anim calcmode="lin" valueType="num">
                                      <p:cBhvr>
                                        <p:cTn id="129" dur="1000" fill="hold"/>
                                        <p:tgtEl>
                                          <p:spTgt spid="73"/>
                                        </p:tgtEl>
                                        <p:attrNameLst>
                                          <p:attrName>ppt_x</p:attrName>
                                        </p:attrNameLst>
                                      </p:cBhvr>
                                      <p:tavLst>
                                        <p:tav tm="0">
                                          <p:val>
                                            <p:strVal val="#ppt_x"/>
                                          </p:val>
                                        </p:tav>
                                        <p:tav tm="100000">
                                          <p:val>
                                            <p:strVal val="#ppt_x"/>
                                          </p:val>
                                        </p:tav>
                                      </p:tavLst>
                                    </p:anim>
                                    <p:anim calcmode="lin" valueType="num">
                                      <p:cBhvr>
                                        <p:cTn id="130" dur="1000" fill="hold"/>
                                        <p:tgtEl>
                                          <p:spTgt spid="73"/>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1000"/>
                                        <p:tgtEl>
                                          <p:spTgt spid="67"/>
                                        </p:tgtEl>
                                      </p:cBhvr>
                                    </p:animEffect>
                                    <p:anim calcmode="lin" valueType="num">
                                      <p:cBhvr>
                                        <p:cTn id="134" dur="1000" fill="hold"/>
                                        <p:tgtEl>
                                          <p:spTgt spid="67"/>
                                        </p:tgtEl>
                                        <p:attrNameLst>
                                          <p:attrName>ppt_x</p:attrName>
                                        </p:attrNameLst>
                                      </p:cBhvr>
                                      <p:tavLst>
                                        <p:tav tm="0">
                                          <p:val>
                                            <p:strVal val="#ppt_x"/>
                                          </p:val>
                                        </p:tav>
                                        <p:tav tm="100000">
                                          <p:val>
                                            <p:strVal val="#ppt_x"/>
                                          </p:val>
                                        </p:tav>
                                      </p:tavLst>
                                    </p:anim>
                                    <p:anim calcmode="lin" valueType="num">
                                      <p:cBhvr>
                                        <p:cTn id="13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16"/>
                                        </p:tgtEl>
                                        <p:attrNameLst>
                                          <p:attrName>style.visibility</p:attrName>
                                        </p:attrNameLst>
                                      </p:cBhvr>
                                      <p:to>
                                        <p:strVal val="visible"/>
                                      </p:to>
                                    </p:set>
                                    <p:animEffect transition="in" filter="fade">
                                      <p:cBhvr>
                                        <p:cTn id="140" dur="1000"/>
                                        <p:tgtEl>
                                          <p:spTgt spid="16"/>
                                        </p:tgtEl>
                                      </p:cBhvr>
                                    </p:animEffect>
                                    <p:anim calcmode="lin" valueType="num">
                                      <p:cBhvr>
                                        <p:cTn id="141" dur="1000" fill="hold"/>
                                        <p:tgtEl>
                                          <p:spTgt spid="16"/>
                                        </p:tgtEl>
                                        <p:attrNameLst>
                                          <p:attrName>ppt_x</p:attrName>
                                        </p:attrNameLst>
                                      </p:cBhvr>
                                      <p:tavLst>
                                        <p:tav tm="0">
                                          <p:val>
                                            <p:strVal val="#ppt_x"/>
                                          </p:val>
                                        </p:tav>
                                        <p:tav tm="100000">
                                          <p:val>
                                            <p:strVal val="#ppt_x"/>
                                          </p:val>
                                        </p:tav>
                                      </p:tavLst>
                                    </p:anim>
                                    <p:anim calcmode="lin" valueType="num">
                                      <p:cBhvr>
                                        <p:cTn id="14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69"/>
                                        </p:tgtEl>
                                        <p:attrNameLst>
                                          <p:attrName>style.visibility</p:attrName>
                                        </p:attrNameLst>
                                      </p:cBhvr>
                                      <p:to>
                                        <p:strVal val="visible"/>
                                      </p:to>
                                    </p:set>
                                    <p:animEffect transition="in" filter="fade">
                                      <p:cBhvr>
                                        <p:cTn id="157" dur="1000"/>
                                        <p:tgtEl>
                                          <p:spTgt spid="69"/>
                                        </p:tgtEl>
                                      </p:cBhvr>
                                    </p:animEffect>
                                    <p:anim calcmode="lin" valueType="num">
                                      <p:cBhvr>
                                        <p:cTn id="158" dur="1000" fill="hold"/>
                                        <p:tgtEl>
                                          <p:spTgt spid="69"/>
                                        </p:tgtEl>
                                        <p:attrNameLst>
                                          <p:attrName>ppt_x</p:attrName>
                                        </p:attrNameLst>
                                      </p:cBhvr>
                                      <p:tavLst>
                                        <p:tav tm="0">
                                          <p:val>
                                            <p:strVal val="#ppt_x"/>
                                          </p:val>
                                        </p:tav>
                                        <p:tav tm="100000">
                                          <p:val>
                                            <p:strVal val="#ppt_x"/>
                                          </p:val>
                                        </p:tav>
                                      </p:tavLst>
                                    </p:anim>
                                    <p:anim calcmode="lin" valueType="num">
                                      <p:cBhvr>
                                        <p:cTn id="159" dur="1000" fill="hold"/>
                                        <p:tgtEl>
                                          <p:spTgt spid="69"/>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0"/>
                                        </p:tgtEl>
                                        <p:attrNameLst>
                                          <p:attrName>style.visibility</p:attrName>
                                        </p:attrNameLst>
                                      </p:cBhvr>
                                      <p:to>
                                        <p:strVal val="visible"/>
                                      </p:to>
                                    </p:set>
                                    <p:animEffect transition="in" filter="fade">
                                      <p:cBhvr>
                                        <p:cTn id="162" dur="1000"/>
                                        <p:tgtEl>
                                          <p:spTgt spid="70"/>
                                        </p:tgtEl>
                                      </p:cBhvr>
                                    </p:animEffect>
                                    <p:anim calcmode="lin" valueType="num">
                                      <p:cBhvr>
                                        <p:cTn id="163" dur="1000" fill="hold"/>
                                        <p:tgtEl>
                                          <p:spTgt spid="70"/>
                                        </p:tgtEl>
                                        <p:attrNameLst>
                                          <p:attrName>ppt_x</p:attrName>
                                        </p:attrNameLst>
                                      </p:cBhvr>
                                      <p:tavLst>
                                        <p:tav tm="0">
                                          <p:val>
                                            <p:strVal val="#ppt_x"/>
                                          </p:val>
                                        </p:tav>
                                        <p:tav tm="100000">
                                          <p:val>
                                            <p:strVal val="#ppt_x"/>
                                          </p:val>
                                        </p:tav>
                                      </p:tavLst>
                                    </p:anim>
                                    <p:anim calcmode="lin" valueType="num">
                                      <p:cBhvr>
                                        <p:cTn id="164" dur="1000" fill="hold"/>
                                        <p:tgtEl>
                                          <p:spTgt spid="70"/>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fade">
                                      <p:cBhvr>
                                        <p:cTn id="167" dur="1000"/>
                                        <p:tgtEl>
                                          <p:spTgt spid="71"/>
                                        </p:tgtEl>
                                      </p:cBhvr>
                                    </p:animEffect>
                                    <p:anim calcmode="lin" valueType="num">
                                      <p:cBhvr>
                                        <p:cTn id="168" dur="1000" fill="hold"/>
                                        <p:tgtEl>
                                          <p:spTgt spid="71"/>
                                        </p:tgtEl>
                                        <p:attrNameLst>
                                          <p:attrName>ppt_x</p:attrName>
                                        </p:attrNameLst>
                                      </p:cBhvr>
                                      <p:tavLst>
                                        <p:tav tm="0">
                                          <p:val>
                                            <p:strVal val="#ppt_x"/>
                                          </p:val>
                                        </p:tav>
                                        <p:tav tm="100000">
                                          <p:val>
                                            <p:strVal val="#ppt_x"/>
                                          </p:val>
                                        </p:tav>
                                      </p:tavLst>
                                    </p:anim>
                                    <p:anim calcmode="lin" valueType="num">
                                      <p:cBhvr>
                                        <p:cTn id="169" dur="1000" fill="hold"/>
                                        <p:tgtEl>
                                          <p:spTgt spid="71"/>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37"/>
                                        </p:tgtEl>
                                        <p:attrNameLst>
                                          <p:attrName>style.visibility</p:attrName>
                                        </p:attrNameLst>
                                      </p:cBhvr>
                                      <p:to>
                                        <p:strVal val="visible"/>
                                      </p:to>
                                    </p:set>
                                    <p:animEffect transition="in" filter="fade">
                                      <p:cBhvr>
                                        <p:cTn id="172" dur="1000"/>
                                        <p:tgtEl>
                                          <p:spTgt spid="37"/>
                                        </p:tgtEl>
                                      </p:cBhvr>
                                    </p:animEffect>
                                    <p:anim calcmode="lin" valueType="num">
                                      <p:cBhvr>
                                        <p:cTn id="173" dur="1000" fill="hold"/>
                                        <p:tgtEl>
                                          <p:spTgt spid="37"/>
                                        </p:tgtEl>
                                        <p:attrNameLst>
                                          <p:attrName>ppt_x</p:attrName>
                                        </p:attrNameLst>
                                      </p:cBhvr>
                                      <p:tavLst>
                                        <p:tav tm="0">
                                          <p:val>
                                            <p:strVal val="#ppt_x"/>
                                          </p:val>
                                        </p:tav>
                                        <p:tav tm="100000">
                                          <p:val>
                                            <p:strVal val="#ppt_x"/>
                                          </p:val>
                                        </p:tav>
                                      </p:tavLst>
                                    </p:anim>
                                    <p:anim calcmode="lin" valueType="num">
                                      <p:cBhvr>
                                        <p:cTn id="174" dur="1000" fill="hold"/>
                                        <p:tgtEl>
                                          <p:spTgt spid="37"/>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38"/>
                                        </p:tgtEl>
                                        <p:attrNameLst>
                                          <p:attrName>style.visibility</p:attrName>
                                        </p:attrNameLst>
                                      </p:cBhvr>
                                      <p:to>
                                        <p:strVal val="visible"/>
                                      </p:to>
                                    </p:set>
                                    <p:animEffect transition="in" filter="fade">
                                      <p:cBhvr>
                                        <p:cTn id="177" dur="1000"/>
                                        <p:tgtEl>
                                          <p:spTgt spid="38"/>
                                        </p:tgtEl>
                                      </p:cBhvr>
                                    </p:animEffect>
                                    <p:anim calcmode="lin" valueType="num">
                                      <p:cBhvr>
                                        <p:cTn id="178" dur="1000" fill="hold"/>
                                        <p:tgtEl>
                                          <p:spTgt spid="38"/>
                                        </p:tgtEl>
                                        <p:attrNameLst>
                                          <p:attrName>ppt_x</p:attrName>
                                        </p:attrNameLst>
                                      </p:cBhvr>
                                      <p:tavLst>
                                        <p:tav tm="0">
                                          <p:val>
                                            <p:strVal val="#ppt_x"/>
                                          </p:val>
                                        </p:tav>
                                        <p:tav tm="100000">
                                          <p:val>
                                            <p:strVal val="#ppt_x"/>
                                          </p:val>
                                        </p:tav>
                                      </p:tavLst>
                                    </p:anim>
                                    <p:anim calcmode="lin" valueType="num">
                                      <p:cBhvr>
                                        <p:cTn id="179" dur="1000" fill="hold"/>
                                        <p:tgtEl>
                                          <p:spTgt spid="38"/>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39"/>
                                        </p:tgtEl>
                                        <p:attrNameLst>
                                          <p:attrName>style.visibility</p:attrName>
                                        </p:attrNameLst>
                                      </p:cBhvr>
                                      <p:to>
                                        <p:strVal val="visible"/>
                                      </p:to>
                                    </p:set>
                                    <p:animEffect transition="in" filter="fade">
                                      <p:cBhvr>
                                        <p:cTn id="182" dur="1000"/>
                                        <p:tgtEl>
                                          <p:spTgt spid="39"/>
                                        </p:tgtEl>
                                      </p:cBhvr>
                                    </p:animEffect>
                                    <p:anim calcmode="lin" valueType="num">
                                      <p:cBhvr>
                                        <p:cTn id="183" dur="1000" fill="hold"/>
                                        <p:tgtEl>
                                          <p:spTgt spid="39"/>
                                        </p:tgtEl>
                                        <p:attrNameLst>
                                          <p:attrName>ppt_x</p:attrName>
                                        </p:attrNameLst>
                                      </p:cBhvr>
                                      <p:tavLst>
                                        <p:tav tm="0">
                                          <p:val>
                                            <p:strVal val="#ppt_x"/>
                                          </p:val>
                                        </p:tav>
                                        <p:tav tm="100000">
                                          <p:val>
                                            <p:strVal val="#ppt_x"/>
                                          </p:val>
                                        </p:tav>
                                      </p:tavLst>
                                    </p:anim>
                                    <p:anim calcmode="lin" valueType="num">
                                      <p:cBhvr>
                                        <p:cTn id="184" dur="1000" fill="hold"/>
                                        <p:tgtEl>
                                          <p:spTgt spid="39"/>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fade">
                                      <p:cBhvr>
                                        <p:cTn id="187" dur="1000"/>
                                        <p:tgtEl>
                                          <p:spTgt spid="40"/>
                                        </p:tgtEl>
                                      </p:cBhvr>
                                    </p:animEffect>
                                    <p:anim calcmode="lin" valueType="num">
                                      <p:cBhvr>
                                        <p:cTn id="188" dur="1000" fill="hold"/>
                                        <p:tgtEl>
                                          <p:spTgt spid="40"/>
                                        </p:tgtEl>
                                        <p:attrNameLst>
                                          <p:attrName>ppt_x</p:attrName>
                                        </p:attrNameLst>
                                      </p:cBhvr>
                                      <p:tavLst>
                                        <p:tav tm="0">
                                          <p:val>
                                            <p:strVal val="#ppt_x"/>
                                          </p:val>
                                        </p:tav>
                                        <p:tav tm="100000">
                                          <p:val>
                                            <p:strVal val="#ppt_x"/>
                                          </p:val>
                                        </p:tav>
                                      </p:tavLst>
                                    </p:anim>
                                    <p:anim calcmode="lin" valueType="num">
                                      <p:cBhvr>
                                        <p:cTn id="189" dur="1000" fill="hold"/>
                                        <p:tgtEl>
                                          <p:spTgt spid="40"/>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41"/>
                                        </p:tgtEl>
                                        <p:attrNameLst>
                                          <p:attrName>style.visibility</p:attrName>
                                        </p:attrNameLst>
                                      </p:cBhvr>
                                      <p:to>
                                        <p:strVal val="visible"/>
                                      </p:to>
                                    </p:set>
                                    <p:animEffect transition="in" filter="fade">
                                      <p:cBhvr>
                                        <p:cTn id="192" dur="1000"/>
                                        <p:tgtEl>
                                          <p:spTgt spid="41"/>
                                        </p:tgtEl>
                                      </p:cBhvr>
                                    </p:animEffect>
                                    <p:anim calcmode="lin" valueType="num">
                                      <p:cBhvr>
                                        <p:cTn id="193" dur="1000" fill="hold"/>
                                        <p:tgtEl>
                                          <p:spTgt spid="41"/>
                                        </p:tgtEl>
                                        <p:attrNameLst>
                                          <p:attrName>ppt_x</p:attrName>
                                        </p:attrNameLst>
                                      </p:cBhvr>
                                      <p:tavLst>
                                        <p:tav tm="0">
                                          <p:val>
                                            <p:strVal val="#ppt_x"/>
                                          </p:val>
                                        </p:tav>
                                        <p:tav tm="100000">
                                          <p:val>
                                            <p:strVal val="#ppt_x"/>
                                          </p:val>
                                        </p:tav>
                                      </p:tavLst>
                                    </p:anim>
                                    <p:anim calcmode="lin" valueType="num">
                                      <p:cBhvr>
                                        <p:cTn id="194" dur="1000" fill="hold"/>
                                        <p:tgtEl>
                                          <p:spTgt spid="41"/>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42"/>
                                        </p:tgtEl>
                                        <p:attrNameLst>
                                          <p:attrName>style.visibility</p:attrName>
                                        </p:attrNameLst>
                                      </p:cBhvr>
                                      <p:to>
                                        <p:strVal val="visible"/>
                                      </p:to>
                                    </p:set>
                                    <p:animEffect transition="in" filter="fade">
                                      <p:cBhvr>
                                        <p:cTn id="197" dur="1000"/>
                                        <p:tgtEl>
                                          <p:spTgt spid="42"/>
                                        </p:tgtEl>
                                      </p:cBhvr>
                                    </p:animEffect>
                                    <p:anim calcmode="lin" valueType="num">
                                      <p:cBhvr>
                                        <p:cTn id="198" dur="1000" fill="hold"/>
                                        <p:tgtEl>
                                          <p:spTgt spid="42"/>
                                        </p:tgtEl>
                                        <p:attrNameLst>
                                          <p:attrName>ppt_x</p:attrName>
                                        </p:attrNameLst>
                                      </p:cBhvr>
                                      <p:tavLst>
                                        <p:tav tm="0">
                                          <p:val>
                                            <p:strVal val="#ppt_x"/>
                                          </p:val>
                                        </p:tav>
                                        <p:tav tm="100000">
                                          <p:val>
                                            <p:strVal val="#ppt_x"/>
                                          </p:val>
                                        </p:tav>
                                      </p:tavLst>
                                    </p:anim>
                                    <p:anim calcmode="lin" valueType="num">
                                      <p:cBhvr>
                                        <p:cTn id="19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grpId="0" nodeType="clickEffect">
                                  <p:stCondLst>
                                    <p:cond delay="0"/>
                                  </p:stCondLst>
                                  <p:childTnLst>
                                    <p:set>
                                      <p:cBhvr>
                                        <p:cTn id="203" dur="1" fill="hold">
                                          <p:stCondLst>
                                            <p:cond delay="0"/>
                                          </p:stCondLst>
                                        </p:cTn>
                                        <p:tgtEl>
                                          <p:spTgt spid="17"/>
                                        </p:tgtEl>
                                        <p:attrNameLst>
                                          <p:attrName>style.visibility</p:attrName>
                                        </p:attrNameLst>
                                      </p:cBhvr>
                                      <p:to>
                                        <p:strVal val="visible"/>
                                      </p:to>
                                    </p:set>
                                    <p:animEffect transition="in" filter="fade">
                                      <p:cBhvr>
                                        <p:cTn id="204" dur="1000"/>
                                        <p:tgtEl>
                                          <p:spTgt spid="17"/>
                                        </p:tgtEl>
                                      </p:cBhvr>
                                    </p:animEffect>
                                    <p:anim calcmode="lin" valueType="num">
                                      <p:cBhvr>
                                        <p:cTn id="205" dur="1000" fill="hold"/>
                                        <p:tgtEl>
                                          <p:spTgt spid="17"/>
                                        </p:tgtEl>
                                        <p:attrNameLst>
                                          <p:attrName>ppt_x</p:attrName>
                                        </p:attrNameLst>
                                      </p:cBhvr>
                                      <p:tavLst>
                                        <p:tav tm="0">
                                          <p:val>
                                            <p:strVal val="#ppt_x"/>
                                          </p:val>
                                        </p:tav>
                                        <p:tav tm="100000">
                                          <p:val>
                                            <p:strVal val="#ppt_x"/>
                                          </p:val>
                                        </p:tav>
                                      </p:tavLst>
                                    </p:anim>
                                    <p:anim calcmode="lin" valueType="num">
                                      <p:cBhvr>
                                        <p:cTn id="20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54" grpId="0"/>
      <p:bldP spid="55" grpId="0"/>
      <p:bldP spid="56" grpId="0"/>
      <p:bldP spid="57" grpId="0"/>
      <p:bldP spid="58" grpId="0"/>
      <p:bldP spid="59" grpId="0"/>
      <p:bldP spid="73" grpId="0" animBg="1"/>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t>Queue </a:t>
            </a:r>
            <a:r>
              <a:rPr lang="en-US" sz="3200" dirty="0">
                <a:latin typeface="+mn-lt"/>
              </a:rPr>
              <a:t>- </a:t>
            </a:r>
            <a:r>
              <a:rPr lang="en-US" sz="3200" dirty="0" err="1">
                <a:latin typeface="+mn-lt"/>
              </a:rPr>
              <a:t>PeekFront</a:t>
            </a:r>
            <a:endParaRPr lang="en-US" sz="3200" dirty="0">
              <a:latin typeface="+mn-lt"/>
            </a:endParaRPr>
          </a:p>
        </p:txBody>
      </p:sp>
      <p:sp>
        <p:nvSpPr>
          <p:cNvPr id="3" name="Subtitle 2"/>
          <p:cNvSpPr>
            <a:spLocks noGrp="1"/>
          </p:cNvSpPr>
          <p:nvPr>
            <p:ph type="subTitle" idx="1"/>
          </p:nvPr>
        </p:nvSpPr>
        <p:spPr>
          <a:xfrm>
            <a:off x="2517562" y="1480351"/>
            <a:ext cx="6858000" cy="3604364"/>
          </a:xfrm>
        </p:spPr>
        <p:txBody>
          <a:bodyPr>
            <a:normAutofit/>
          </a:bodyPr>
          <a:lstStyle/>
          <a:p>
            <a:pPr algn="l"/>
            <a:endParaRPr lang="en-US" altLang="en-US" sz="2000" dirty="0"/>
          </a:p>
          <a:p>
            <a:pPr algn="l"/>
            <a:endParaRPr lang="en-US" dirty="0"/>
          </a:p>
        </p:txBody>
      </p:sp>
      <p:sp>
        <p:nvSpPr>
          <p:cNvPr id="4" name="Slide Number Placeholder 3"/>
          <p:cNvSpPr>
            <a:spLocks noGrp="1"/>
          </p:cNvSpPr>
          <p:nvPr>
            <p:ph type="sldNum" sz="quarter" idx="12"/>
          </p:nvPr>
        </p:nvSpPr>
        <p:spPr/>
        <p:txBody>
          <a:bodyPr/>
          <a:lstStyle/>
          <a:p>
            <a:fld id="{82811DF7-A42A-4107-A9E6-6C3947535C56}" type="slidenum">
              <a:rPr lang="en-US" smtClean="0"/>
              <a:pPr/>
              <a:t>6</a:t>
            </a:fld>
            <a:endParaRPr lang="en-US"/>
          </a:p>
        </p:txBody>
      </p:sp>
      <p:sp>
        <p:nvSpPr>
          <p:cNvPr id="11" name="TextBox 10"/>
          <p:cNvSpPr txBox="1"/>
          <p:nvPr/>
        </p:nvSpPr>
        <p:spPr>
          <a:xfrm>
            <a:off x="2488505" y="4734841"/>
            <a:ext cx="7891397" cy="1015663"/>
          </a:xfrm>
          <a:prstGeom prst="rect">
            <a:avLst/>
          </a:prstGeom>
          <a:noFill/>
        </p:spPr>
        <p:txBody>
          <a:bodyPr wrap="square" rtlCol="0">
            <a:spAutoFit/>
          </a:bodyPr>
          <a:lstStyle/>
          <a:p>
            <a:r>
              <a:rPr lang="en-US" sz="2000" dirty="0"/>
              <a:t>Peek is used to read the value from the Front of the queue without removing it. You can peek only the Front item, all the other items are invisible to the queue user.</a:t>
            </a:r>
          </a:p>
        </p:txBody>
      </p:sp>
      <p:sp>
        <p:nvSpPr>
          <p:cNvPr id="21" name="TextBox 20"/>
          <p:cNvSpPr txBox="1"/>
          <p:nvPr/>
        </p:nvSpPr>
        <p:spPr>
          <a:xfrm>
            <a:off x="7457256" y="4126845"/>
            <a:ext cx="2573782" cy="369332"/>
          </a:xfrm>
          <a:prstGeom prst="rect">
            <a:avLst/>
          </a:prstGeom>
          <a:noFill/>
        </p:spPr>
        <p:txBody>
          <a:bodyPr wrap="none" rtlCol="0">
            <a:spAutoFit/>
          </a:bodyPr>
          <a:lstStyle/>
          <a:p>
            <a:r>
              <a:rPr lang="en-US" b="1" dirty="0"/>
              <a:t>Queue remains the same</a:t>
            </a:r>
          </a:p>
        </p:txBody>
      </p:sp>
      <p:sp>
        <p:nvSpPr>
          <p:cNvPr id="38" name="TextBox 37"/>
          <p:cNvSpPr txBox="1"/>
          <p:nvPr/>
        </p:nvSpPr>
        <p:spPr>
          <a:xfrm>
            <a:off x="2301122" y="3553880"/>
            <a:ext cx="685380" cy="369332"/>
          </a:xfrm>
          <a:prstGeom prst="rect">
            <a:avLst/>
          </a:prstGeom>
          <a:noFill/>
        </p:spPr>
        <p:txBody>
          <a:bodyPr wrap="none" rtlCol="0">
            <a:spAutoFit/>
          </a:bodyPr>
          <a:lstStyle/>
          <a:p>
            <a:r>
              <a:rPr lang="en-US" dirty="0"/>
              <a:t>Front</a:t>
            </a:r>
          </a:p>
        </p:txBody>
      </p:sp>
      <p:sp>
        <p:nvSpPr>
          <p:cNvPr id="39" name="TextBox 38"/>
          <p:cNvSpPr txBox="1"/>
          <p:nvPr/>
        </p:nvSpPr>
        <p:spPr>
          <a:xfrm>
            <a:off x="3734945" y="3561577"/>
            <a:ext cx="611834" cy="369332"/>
          </a:xfrm>
          <a:prstGeom prst="rect">
            <a:avLst/>
          </a:prstGeom>
          <a:noFill/>
        </p:spPr>
        <p:txBody>
          <a:bodyPr wrap="none" rtlCol="0">
            <a:spAutoFit/>
          </a:bodyPr>
          <a:lstStyle/>
          <a:p>
            <a:r>
              <a:rPr lang="en-US" dirty="0"/>
              <a:t>Rear</a:t>
            </a:r>
          </a:p>
        </p:txBody>
      </p:sp>
      <p:graphicFrame>
        <p:nvGraphicFramePr>
          <p:cNvPr id="40" name="Table 39"/>
          <p:cNvGraphicFramePr>
            <a:graphicFrameLocks noGrp="1"/>
          </p:cNvGraphicFramePr>
          <p:nvPr>
            <p:extLst>
              <p:ext uri="{D42A27DB-BD31-4B8C-83A1-F6EECF244321}">
                <p14:modId xmlns:p14="http://schemas.microsoft.com/office/powerpoint/2010/main" val="4051323006"/>
              </p:ext>
            </p:extLst>
          </p:nvPr>
        </p:nvGraphicFramePr>
        <p:xfrm>
          <a:off x="2028789" y="2700255"/>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r>
                        <a:rPr lang="en-US" dirty="0"/>
                        <a:t>15</a:t>
                      </a:r>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41" name="Straight Arrow Connector 40"/>
          <p:cNvCxnSpPr/>
          <p:nvPr/>
        </p:nvCxnSpPr>
        <p:spPr>
          <a:xfrm flipV="1">
            <a:off x="2593942" y="3282534"/>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4009561" y="3283530"/>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Curved Down Arrow 6"/>
          <p:cNvSpPr/>
          <p:nvPr/>
        </p:nvSpPr>
        <p:spPr>
          <a:xfrm>
            <a:off x="2607322" y="1809918"/>
            <a:ext cx="3363419" cy="807823"/>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p:cNvSpPr txBox="1"/>
          <p:nvPr/>
        </p:nvSpPr>
        <p:spPr>
          <a:xfrm>
            <a:off x="5219179" y="2802941"/>
            <a:ext cx="1454769" cy="369332"/>
          </a:xfrm>
          <a:prstGeom prst="rect">
            <a:avLst/>
          </a:prstGeom>
          <a:noFill/>
        </p:spPr>
        <p:txBody>
          <a:bodyPr wrap="square" rtlCol="0">
            <a:spAutoFit/>
          </a:bodyPr>
          <a:lstStyle/>
          <a:p>
            <a:r>
              <a:rPr lang="en-US" dirty="0"/>
              <a:t>Peek   </a:t>
            </a:r>
            <a:r>
              <a:rPr lang="en-US" dirty="0">
                <a:sym typeface="Wingdings" panose="05000000000000000000" pitchFamily="2" charset="2"/>
              </a:rPr>
              <a:t>  15</a:t>
            </a:r>
            <a:endParaRPr lang="en-US" dirty="0"/>
          </a:p>
        </p:txBody>
      </p:sp>
      <p:sp>
        <p:nvSpPr>
          <p:cNvPr id="44" name="TextBox 43"/>
          <p:cNvSpPr txBox="1"/>
          <p:nvPr/>
        </p:nvSpPr>
        <p:spPr>
          <a:xfrm>
            <a:off x="7660913" y="3520015"/>
            <a:ext cx="685380" cy="369332"/>
          </a:xfrm>
          <a:prstGeom prst="rect">
            <a:avLst/>
          </a:prstGeom>
          <a:noFill/>
        </p:spPr>
        <p:txBody>
          <a:bodyPr wrap="none" rtlCol="0">
            <a:spAutoFit/>
          </a:bodyPr>
          <a:lstStyle/>
          <a:p>
            <a:r>
              <a:rPr lang="en-US" dirty="0"/>
              <a:t>Front</a:t>
            </a:r>
          </a:p>
        </p:txBody>
      </p:sp>
      <p:sp>
        <p:nvSpPr>
          <p:cNvPr id="45" name="TextBox 44"/>
          <p:cNvSpPr txBox="1"/>
          <p:nvPr/>
        </p:nvSpPr>
        <p:spPr>
          <a:xfrm>
            <a:off x="8959980" y="3494796"/>
            <a:ext cx="611834" cy="369332"/>
          </a:xfrm>
          <a:prstGeom prst="rect">
            <a:avLst/>
          </a:prstGeom>
          <a:noFill/>
        </p:spPr>
        <p:txBody>
          <a:bodyPr wrap="none" rtlCol="0">
            <a:spAutoFit/>
          </a:bodyPr>
          <a:lstStyle/>
          <a:p>
            <a:r>
              <a:rPr lang="en-US" dirty="0"/>
              <a:t>Rear</a:t>
            </a:r>
          </a:p>
        </p:txBody>
      </p:sp>
      <p:graphicFrame>
        <p:nvGraphicFramePr>
          <p:cNvPr id="46" name="Table 45"/>
          <p:cNvGraphicFramePr>
            <a:graphicFrameLocks noGrp="1"/>
          </p:cNvGraphicFramePr>
          <p:nvPr>
            <p:extLst>
              <p:ext uri="{D42A27DB-BD31-4B8C-83A1-F6EECF244321}">
                <p14:modId xmlns:p14="http://schemas.microsoft.com/office/powerpoint/2010/main" val="383753004"/>
              </p:ext>
            </p:extLst>
          </p:nvPr>
        </p:nvGraphicFramePr>
        <p:xfrm>
          <a:off x="7333256" y="2665689"/>
          <a:ext cx="2580636" cy="506584"/>
        </p:xfrm>
        <a:graphic>
          <a:graphicData uri="http://schemas.openxmlformats.org/drawingml/2006/table">
            <a:tbl>
              <a:tblPr firstRow="1" bandRow="1">
                <a:tableStyleId>{5C22544A-7EE6-4342-B048-85BDC9FD1C3A}</a:tableStyleId>
              </a:tblPr>
              <a:tblGrid>
                <a:gridCol w="430106">
                  <a:extLst>
                    <a:ext uri="{9D8B030D-6E8A-4147-A177-3AD203B41FA5}">
                      <a16:colId xmlns:a16="http://schemas.microsoft.com/office/drawing/2014/main" val="20000"/>
                    </a:ext>
                  </a:extLst>
                </a:gridCol>
                <a:gridCol w="430106">
                  <a:extLst>
                    <a:ext uri="{9D8B030D-6E8A-4147-A177-3AD203B41FA5}">
                      <a16:colId xmlns:a16="http://schemas.microsoft.com/office/drawing/2014/main" val="20001"/>
                    </a:ext>
                  </a:extLst>
                </a:gridCol>
                <a:gridCol w="430106">
                  <a:extLst>
                    <a:ext uri="{9D8B030D-6E8A-4147-A177-3AD203B41FA5}">
                      <a16:colId xmlns:a16="http://schemas.microsoft.com/office/drawing/2014/main" val="20002"/>
                    </a:ext>
                  </a:extLst>
                </a:gridCol>
                <a:gridCol w="430106">
                  <a:extLst>
                    <a:ext uri="{9D8B030D-6E8A-4147-A177-3AD203B41FA5}">
                      <a16:colId xmlns:a16="http://schemas.microsoft.com/office/drawing/2014/main" val="20003"/>
                    </a:ext>
                  </a:extLst>
                </a:gridCol>
                <a:gridCol w="430106">
                  <a:extLst>
                    <a:ext uri="{9D8B030D-6E8A-4147-A177-3AD203B41FA5}">
                      <a16:colId xmlns:a16="http://schemas.microsoft.com/office/drawing/2014/main" val="20004"/>
                    </a:ext>
                  </a:extLst>
                </a:gridCol>
                <a:gridCol w="430106">
                  <a:extLst>
                    <a:ext uri="{9D8B030D-6E8A-4147-A177-3AD203B41FA5}">
                      <a16:colId xmlns:a16="http://schemas.microsoft.com/office/drawing/2014/main" val="20005"/>
                    </a:ext>
                  </a:extLst>
                </a:gridCol>
              </a:tblGrid>
              <a:tr h="506584">
                <a:tc>
                  <a:txBody>
                    <a:bodyPr/>
                    <a:lstStyle/>
                    <a:p>
                      <a:endParaRPr lang="en-US" dirty="0"/>
                    </a:p>
                  </a:txBody>
                  <a:tcPr/>
                </a:tc>
                <a:tc>
                  <a:txBody>
                    <a:bodyPr/>
                    <a:lstStyle/>
                    <a:p>
                      <a:r>
                        <a:rPr lang="en-US" dirty="0"/>
                        <a:t>15</a:t>
                      </a:r>
                    </a:p>
                  </a:txBody>
                  <a:tcPr/>
                </a:tc>
                <a:tc>
                  <a:txBody>
                    <a:bodyPr/>
                    <a:lstStyle/>
                    <a:p>
                      <a:r>
                        <a:rPr lang="en-US" dirty="0"/>
                        <a:t>27</a:t>
                      </a:r>
                    </a:p>
                  </a:txBody>
                  <a:tcPr/>
                </a:tc>
                <a:tc>
                  <a:txBody>
                    <a:bodyPr/>
                    <a:lstStyle/>
                    <a:p>
                      <a:r>
                        <a:rPr lang="en-US" dirty="0"/>
                        <a:t>39</a:t>
                      </a:r>
                    </a:p>
                  </a:txBody>
                  <a:tcPr/>
                </a:tc>
                <a:tc>
                  <a:txBody>
                    <a:bodyPr/>
                    <a:lstStyle/>
                    <a:p>
                      <a:r>
                        <a:rPr lang="en-US" dirty="0"/>
                        <a:t>23</a:t>
                      </a:r>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cxnSp>
        <p:nvCxnSpPr>
          <p:cNvPr id="47" name="Straight Arrow Connector 46"/>
          <p:cNvCxnSpPr/>
          <p:nvPr/>
        </p:nvCxnSpPr>
        <p:spPr>
          <a:xfrm flipV="1">
            <a:off x="7898409" y="3247968"/>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flipV="1">
            <a:off x="9314028" y="3248964"/>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195936" y="2372920"/>
            <a:ext cx="301686" cy="369332"/>
          </a:xfrm>
          <a:prstGeom prst="rect">
            <a:avLst/>
          </a:prstGeom>
          <a:noFill/>
        </p:spPr>
        <p:txBody>
          <a:bodyPr wrap="none" rtlCol="0">
            <a:spAutoFit/>
          </a:bodyPr>
          <a:lstStyle/>
          <a:p>
            <a:r>
              <a:rPr lang="en-US" dirty="0"/>
              <a:t>5</a:t>
            </a:r>
          </a:p>
        </p:txBody>
      </p:sp>
      <p:sp>
        <p:nvSpPr>
          <p:cNvPr id="20" name="TextBox 19"/>
          <p:cNvSpPr txBox="1"/>
          <p:nvPr/>
        </p:nvSpPr>
        <p:spPr>
          <a:xfrm>
            <a:off x="3777117" y="2372920"/>
            <a:ext cx="301686" cy="369332"/>
          </a:xfrm>
          <a:prstGeom prst="rect">
            <a:avLst/>
          </a:prstGeom>
          <a:noFill/>
        </p:spPr>
        <p:txBody>
          <a:bodyPr wrap="none" rtlCol="0">
            <a:spAutoFit/>
          </a:bodyPr>
          <a:lstStyle/>
          <a:p>
            <a:r>
              <a:rPr lang="en-US" dirty="0"/>
              <a:t>4</a:t>
            </a:r>
          </a:p>
        </p:txBody>
      </p:sp>
      <p:sp>
        <p:nvSpPr>
          <p:cNvPr id="22" name="TextBox 21"/>
          <p:cNvSpPr txBox="1"/>
          <p:nvPr/>
        </p:nvSpPr>
        <p:spPr>
          <a:xfrm>
            <a:off x="3356176" y="2372920"/>
            <a:ext cx="301686" cy="369332"/>
          </a:xfrm>
          <a:prstGeom prst="rect">
            <a:avLst/>
          </a:prstGeom>
          <a:noFill/>
        </p:spPr>
        <p:txBody>
          <a:bodyPr wrap="none" rtlCol="0">
            <a:spAutoFit/>
          </a:bodyPr>
          <a:lstStyle/>
          <a:p>
            <a:r>
              <a:rPr lang="en-US" dirty="0"/>
              <a:t>3</a:t>
            </a:r>
          </a:p>
        </p:txBody>
      </p:sp>
      <p:sp>
        <p:nvSpPr>
          <p:cNvPr id="23" name="TextBox 22"/>
          <p:cNvSpPr txBox="1"/>
          <p:nvPr/>
        </p:nvSpPr>
        <p:spPr>
          <a:xfrm>
            <a:off x="2977461" y="2372920"/>
            <a:ext cx="301686" cy="369332"/>
          </a:xfrm>
          <a:prstGeom prst="rect">
            <a:avLst/>
          </a:prstGeom>
          <a:noFill/>
        </p:spPr>
        <p:txBody>
          <a:bodyPr wrap="none" rtlCol="0">
            <a:spAutoFit/>
          </a:bodyPr>
          <a:lstStyle/>
          <a:p>
            <a:r>
              <a:rPr lang="en-US" dirty="0"/>
              <a:t>2</a:t>
            </a:r>
          </a:p>
        </p:txBody>
      </p:sp>
      <p:sp>
        <p:nvSpPr>
          <p:cNvPr id="24" name="TextBox 23"/>
          <p:cNvSpPr txBox="1"/>
          <p:nvPr/>
        </p:nvSpPr>
        <p:spPr>
          <a:xfrm>
            <a:off x="2517761" y="2372920"/>
            <a:ext cx="301686" cy="369332"/>
          </a:xfrm>
          <a:prstGeom prst="rect">
            <a:avLst/>
          </a:prstGeom>
          <a:noFill/>
        </p:spPr>
        <p:txBody>
          <a:bodyPr wrap="none" rtlCol="0">
            <a:spAutoFit/>
          </a:bodyPr>
          <a:lstStyle/>
          <a:p>
            <a:r>
              <a:rPr lang="en-US" dirty="0"/>
              <a:t>1</a:t>
            </a:r>
          </a:p>
        </p:txBody>
      </p:sp>
      <p:sp>
        <p:nvSpPr>
          <p:cNvPr id="25" name="TextBox 24"/>
          <p:cNvSpPr txBox="1"/>
          <p:nvPr/>
        </p:nvSpPr>
        <p:spPr>
          <a:xfrm>
            <a:off x="2101212" y="2372920"/>
            <a:ext cx="301686" cy="369332"/>
          </a:xfrm>
          <a:prstGeom prst="rect">
            <a:avLst/>
          </a:prstGeom>
          <a:noFill/>
        </p:spPr>
        <p:txBody>
          <a:bodyPr wrap="none" rtlCol="0">
            <a:spAutoFit/>
          </a:bodyPr>
          <a:lstStyle/>
          <a:p>
            <a:r>
              <a:rPr lang="en-US" dirty="0"/>
              <a:t>0</a:t>
            </a:r>
          </a:p>
        </p:txBody>
      </p:sp>
      <p:sp>
        <p:nvSpPr>
          <p:cNvPr id="26" name="TextBox 25"/>
          <p:cNvSpPr txBox="1"/>
          <p:nvPr/>
        </p:nvSpPr>
        <p:spPr>
          <a:xfrm>
            <a:off x="9534698" y="2331837"/>
            <a:ext cx="301686" cy="369332"/>
          </a:xfrm>
          <a:prstGeom prst="rect">
            <a:avLst/>
          </a:prstGeom>
          <a:noFill/>
        </p:spPr>
        <p:txBody>
          <a:bodyPr wrap="none" rtlCol="0">
            <a:spAutoFit/>
          </a:bodyPr>
          <a:lstStyle/>
          <a:p>
            <a:r>
              <a:rPr lang="en-US" dirty="0"/>
              <a:t>5</a:t>
            </a:r>
          </a:p>
        </p:txBody>
      </p:sp>
      <p:sp>
        <p:nvSpPr>
          <p:cNvPr id="27" name="TextBox 26"/>
          <p:cNvSpPr txBox="1"/>
          <p:nvPr/>
        </p:nvSpPr>
        <p:spPr>
          <a:xfrm>
            <a:off x="9115879" y="2331837"/>
            <a:ext cx="301686" cy="369332"/>
          </a:xfrm>
          <a:prstGeom prst="rect">
            <a:avLst/>
          </a:prstGeom>
          <a:noFill/>
        </p:spPr>
        <p:txBody>
          <a:bodyPr wrap="none" rtlCol="0">
            <a:spAutoFit/>
          </a:bodyPr>
          <a:lstStyle/>
          <a:p>
            <a:r>
              <a:rPr lang="en-US" dirty="0"/>
              <a:t>4</a:t>
            </a:r>
          </a:p>
        </p:txBody>
      </p:sp>
      <p:sp>
        <p:nvSpPr>
          <p:cNvPr id="28" name="TextBox 27"/>
          <p:cNvSpPr txBox="1"/>
          <p:nvPr/>
        </p:nvSpPr>
        <p:spPr>
          <a:xfrm>
            <a:off x="8694938" y="2331837"/>
            <a:ext cx="301686" cy="369332"/>
          </a:xfrm>
          <a:prstGeom prst="rect">
            <a:avLst/>
          </a:prstGeom>
          <a:noFill/>
        </p:spPr>
        <p:txBody>
          <a:bodyPr wrap="none" rtlCol="0">
            <a:spAutoFit/>
          </a:bodyPr>
          <a:lstStyle/>
          <a:p>
            <a:r>
              <a:rPr lang="en-US" dirty="0"/>
              <a:t>3</a:t>
            </a:r>
          </a:p>
        </p:txBody>
      </p:sp>
      <p:sp>
        <p:nvSpPr>
          <p:cNvPr id="29" name="TextBox 28"/>
          <p:cNvSpPr txBox="1"/>
          <p:nvPr/>
        </p:nvSpPr>
        <p:spPr>
          <a:xfrm>
            <a:off x="8316223" y="2331837"/>
            <a:ext cx="301686" cy="369332"/>
          </a:xfrm>
          <a:prstGeom prst="rect">
            <a:avLst/>
          </a:prstGeom>
          <a:noFill/>
        </p:spPr>
        <p:txBody>
          <a:bodyPr wrap="none" rtlCol="0">
            <a:spAutoFit/>
          </a:bodyPr>
          <a:lstStyle/>
          <a:p>
            <a:r>
              <a:rPr lang="en-US" dirty="0"/>
              <a:t>2</a:t>
            </a:r>
          </a:p>
        </p:txBody>
      </p:sp>
      <p:sp>
        <p:nvSpPr>
          <p:cNvPr id="30" name="TextBox 29"/>
          <p:cNvSpPr txBox="1"/>
          <p:nvPr/>
        </p:nvSpPr>
        <p:spPr>
          <a:xfrm>
            <a:off x="7856523" y="2331837"/>
            <a:ext cx="301686" cy="369332"/>
          </a:xfrm>
          <a:prstGeom prst="rect">
            <a:avLst/>
          </a:prstGeom>
          <a:noFill/>
        </p:spPr>
        <p:txBody>
          <a:bodyPr wrap="none" rtlCol="0">
            <a:spAutoFit/>
          </a:bodyPr>
          <a:lstStyle/>
          <a:p>
            <a:r>
              <a:rPr lang="en-US" dirty="0"/>
              <a:t>1</a:t>
            </a:r>
          </a:p>
        </p:txBody>
      </p:sp>
      <p:sp>
        <p:nvSpPr>
          <p:cNvPr id="31" name="TextBox 30"/>
          <p:cNvSpPr txBox="1"/>
          <p:nvPr/>
        </p:nvSpPr>
        <p:spPr>
          <a:xfrm>
            <a:off x="7439974" y="2331837"/>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38703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000"/>
                                        <p:tgtEl>
                                          <p:spTgt spid="42"/>
                                        </p:tgtEl>
                                      </p:cBhvr>
                                    </p:animEffect>
                                    <p:anim calcmode="lin" valueType="num">
                                      <p:cBhvr>
                                        <p:cTn id="28" dur="1000" fill="hold"/>
                                        <p:tgtEl>
                                          <p:spTgt spid="42"/>
                                        </p:tgtEl>
                                        <p:attrNameLst>
                                          <p:attrName>ppt_x</p:attrName>
                                        </p:attrNameLst>
                                      </p:cBhvr>
                                      <p:tavLst>
                                        <p:tav tm="0">
                                          <p:val>
                                            <p:strVal val="#ppt_x"/>
                                          </p:val>
                                        </p:tav>
                                        <p:tav tm="100000">
                                          <p:val>
                                            <p:strVal val="#ppt_x"/>
                                          </p:val>
                                        </p:tav>
                                      </p:tavLst>
                                    </p:anim>
                                    <p:anim calcmode="lin" valueType="num">
                                      <p:cBhvr>
                                        <p:cTn id="29" dur="1000" fill="hold"/>
                                        <p:tgtEl>
                                          <p:spTgt spid="4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1000"/>
                                        <p:tgtEl>
                                          <p:spTgt spid="7"/>
                                        </p:tgtEl>
                                      </p:cBhvr>
                                    </p:animEffect>
                                    <p:anim calcmode="lin" valueType="num">
                                      <p:cBhvr>
                                        <p:cTn id="65" dur="1000" fill="hold"/>
                                        <p:tgtEl>
                                          <p:spTgt spid="7"/>
                                        </p:tgtEl>
                                        <p:attrNameLst>
                                          <p:attrName>ppt_x</p:attrName>
                                        </p:attrNameLst>
                                      </p:cBhvr>
                                      <p:tavLst>
                                        <p:tav tm="0">
                                          <p:val>
                                            <p:strVal val="#ppt_x"/>
                                          </p:val>
                                        </p:tav>
                                        <p:tav tm="100000">
                                          <p:val>
                                            <p:strVal val="#ppt_x"/>
                                          </p:val>
                                        </p:tav>
                                      </p:tavLst>
                                    </p:anim>
                                    <p:anim calcmode="lin" valueType="num">
                                      <p:cBhvr>
                                        <p:cTn id="66" dur="1000" fill="hold"/>
                                        <p:tgtEl>
                                          <p:spTgt spid="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1000"/>
                                        <p:tgtEl>
                                          <p:spTgt spid="43"/>
                                        </p:tgtEl>
                                      </p:cBhvr>
                                    </p:animEffect>
                                    <p:anim calcmode="lin" valueType="num">
                                      <p:cBhvr>
                                        <p:cTn id="70" dur="1000" fill="hold"/>
                                        <p:tgtEl>
                                          <p:spTgt spid="43"/>
                                        </p:tgtEl>
                                        <p:attrNameLst>
                                          <p:attrName>ppt_x</p:attrName>
                                        </p:attrNameLst>
                                      </p:cBhvr>
                                      <p:tavLst>
                                        <p:tav tm="0">
                                          <p:val>
                                            <p:strVal val="#ppt_x"/>
                                          </p:val>
                                        </p:tav>
                                        <p:tav tm="100000">
                                          <p:val>
                                            <p:strVal val="#ppt_x"/>
                                          </p:val>
                                        </p:tav>
                                      </p:tavLst>
                                    </p:anim>
                                    <p:anim calcmode="lin" valueType="num">
                                      <p:cBhvr>
                                        <p:cTn id="7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1000"/>
                                        <p:tgtEl>
                                          <p:spTgt spid="44"/>
                                        </p:tgtEl>
                                      </p:cBhvr>
                                    </p:animEffect>
                                    <p:anim calcmode="lin" valueType="num">
                                      <p:cBhvr>
                                        <p:cTn id="82" dur="1000" fill="hold"/>
                                        <p:tgtEl>
                                          <p:spTgt spid="44"/>
                                        </p:tgtEl>
                                        <p:attrNameLst>
                                          <p:attrName>ppt_x</p:attrName>
                                        </p:attrNameLst>
                                      </p:cBhvr>
                                      <p:tavLst>
                                        <p:tav tm="0">
                                          <p:val>
                                            <p:strVal val="#ppt_x"/>
                                          </p:val>
                                        </p:tav>
                                        <p:tav tm="100000">
                                          <p:val>
                                            <p:strVal val="#ppt_x"/>
                                          </p:val>
                                        </p:tav>
                                      </p:tavLst>
                                    </p:anim>
                                    <p:anim calcmode="lin" valueType="num">
                                      <p:cBhvr>
                                        <p:cTn id="83" dur="1000" fill="hold"/>
                                        <p:tgtEl>
                                          <p:spTgt spid="44"/>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anim calcmode="lin" valueType="num">
                                      <p:cBhvr>
                                        <p:cTn id="87" dur="1000" fill="hold"/>
                                        <p:tgtEl>
                                          <p:spTgt spid="45"/>
                                        </p:tgtEl>
                                        <p:attrNameLst>
                                          <p:attrName>ppt_x</p:attrName>
                                        </p:attrNameLst>
                                      </p:cBhvr>
                                      <p:tavLst>
                                        <p:tav tm="0">
                                          <p:val>
                                            <p:strVal val="#ppt_x"/>
                                          </p:val>
                                        </p:tav>
                                        <p:tav tm="100000">
                                          <p:val>
                                            <p:strVal val="#ppt_x"/>
                                          </p:val>
                                        </p:tav>
                                      </p:tavLst>
                                    </p:anim>
                                    <p:anim calcmode="lin" valueType="num">
                                      <p:cBhvr>
                                        <p:cTn id="88" dur="1000" fill="hold"/>
                                        <p:tgtEl>
                                          <p:spTgt spid="45"/>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1000"/>
                                        <p:tgtEl>
                                          <p:spTgt spid="46"/>
                                        </p:tgtEl>
                                      </p:cBhvr>
                                    </p:animEffect>
                                    <p:anim calcmode="lin" valueType="num">
                                      <p:cBhvr>
                                        <p:cTn id="92" dur="1000" fill="hold"/>
                                        <p:tgtEl>
                                          <p:spTgt spid="46"/>
                                        </p:tgtEl>
                                        <p:attrNameLst>
                                          <p:attrName>ppt_x</p:attrName>
                                        </p:attrNameLst>
                                      </p:cBhvr>
                                      <p:tavLst>
                                        <p:tav tm="0">
                                          <p:val>
                                            <p:strVal val="#ppt_x"/>
                                          </p:val>
                                        </p:tav>
                                        <p:tav tm="100000">
                                          <p:val>
                                            <p:strVal val="#ppt_x"/>
                                          </p:val>
                                        </p:tav>
                                      </p:tavLst>
                                    </p:anim>
                                    <p:anim calcmode="lin" valueType="num">
                                      <p:cBhvr>
                                        <p:cTn id="93" dur="1000" fill="hold"/>
                                        <p:tgtEl>
                                          <p:spTgt spid="4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1000"/>
                                        <p:tgtEl>
                                          <p:spTgt spid="47"/>
                                        </p:tgtEl>
                                      </p:cBhvr>
                                    </p:animEffect>
                                    <p:anim calcmode="lin" valueType="num">
                                      <p:cBhvr>
                                        <p:cTn id="97" dur="1000" fill="hold"/>
                                        <p:tgtEl>
                                          <p:spTgt spid="47"/>
                                        </p:tgtEl>
                                        <p:attrNameLst>
                                          <p:attrName>ppt_x</p:attrName>
                                        </p:attrNameLst>
                                      </p:cBhvr>
                                      <p:tavLst>
                                        <p:tav tm="0">
                                          <p:val>
                                            <p:strVal val="#ppt_x"/>
                                          </p:val>
                                        </p:tav>
                                        <p:tav tm="100000">
                                          <p:val>
                                            <p:strVal val="#ppt_x"/>
                                          </p:val>
                                        </p:tav>
                                      </p:tavLst>
                                    </p:anim>
                                    <p:anim calcmode="lin" valueType="num">
                                      <p:cBhvr>
                                        <p:cTn id="98" dur="1000" fill="hold"/>
                                        <p:tgtEl>
                                          <p:spTgt spid="47"/>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fade">
                                      <p:cBhvr>
                                        <p:cTn id="101" dur="1000"/>
                                        <p:tgtEl>
                                          <p:spTgt spid="48"/>
                                        </p:tgtEl>
                                      </p:cBhvr>
                                    </p:animEffect>
                                    <p:anim calcmode="lin" valueType="num">
                                      <p:cBhvr>
                                        <p:cTn id="102" dur="1000" fill="hold"/>
                                        <p:tgtEl>
                                          <p:spTgt spid="48"/>
                                        </p:tgtEl>
                                        <p:attrNameLst>
                                          <p:attrName>ppt_x</p:attrName>
                                        </p:attrNameLst>
                                      </p:cBhvr>
                                      <p:tavLst>
                                        <p:tav tm="0">
                                          <p:val>
                                            <p:strVal val="#ppt_x"/>
                                          </p:val>
                                        </p:tav>
                                        <p:tav tm="100000">
                                          <p:val>
                                            <p:strVal val="#ppt_x"/>
                                          </p:val>
                                        </p:tav>
                                      </p:tavLst>
                                    </p:anim>
                                    <p:anim calcmode="lin" valueType="num">
                                      <p:cBhvr>
                                        <p:cTn id="103" dur="1000" fill="hold"/>
                                        <p:tgtEl>
                                          <p:spTgt spid="48"/>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anim calcmode="lin" valueType="num">
                                      <p:cBhvr>
                                        <p:cTn id="107" dur="1000" fill="hold"/>
                                        <p:tgtEl>
                                          <p:spTgt spid="26"/>
                                        </p:tgtEl>
                                        <p:attrNameLst>
                                          <p:attrName>ppt_x</p:attrName>
                                        </p:attrNameLst>
                                      </p:cBhvr>
                                      <p:tavLst>
                                        <p:tav tm="0">
                                          <p:val>
                                            <p:strVal val="#ppt_x"/>
                                          </p:val>
                                        </p:tav>
                                        <p:tav tm="100000">
                                          <p:val>
                                            <p:strVal val="#ppt_x"/>
                                          </p:val>
                                        </p:tav>
                                      </p:tavLst>
                                    </p:anim>
                                    <p:anim calcmode="lin" valueType="num">
                                      <p:cBhvr>
                                        <p:cTn id="108" dur="1000" fill="hold"/>
                                        <p:tgtEl>
                                          <p:spTgt spid="26"/>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fade">
                                      <p:cBhvr>
                                        <p:cTn id="111" dur="1000"/>
                                        <p:tgtEl>
                                          <p:spTgt spid="27"/>
                                        </p:tgtEl>
                                      </p:cBhvr>
                                    </p:animEffect>
                                    <p:anim calcmode="lin" valueType="num">
                                      <p:cBhvr>
                                        <p:cTn id="112" dur="1000" fill="hold"/>
                                        <p:tgtEl>
                                          <p:spTgt spid="27"/>
                                        </p:tgtEl>
                                        <p:attrNameLst>
                                          <p:attrName>ppt_x</p:attrName>
                                        </p:attrNameLst>
                                      </p:cBhvr>
                                      <p:tavLst>
                                        <p:tav tm="0">
                                          <p:val>
                                            <p:strVal val="#ppt_x"/>
                                          </p:val>
                                        </p:tav>
                                        <p:tav tm="100000">
                                          <p:val>
                                            <p:strVal val="#ppt_x"/>
                                          </p:val>
                                        </p:tav>
                                      </p:tavLst>
                                    </p:anim>
                                    <p:anim calcmode="lin" valueType="num">
                                      <p:cBhvr>
                                        <p:cTn id="113" dur="1000" fill="hold"/>
                                        <p:tgtEl>
                                          <p:spTgt spid="27"/>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anim calcmode="lin" valueType="num">
                                      <p:cBhvr>
                                        <p:cTn id="117" dur="1000" fill="hold"/>
                                        <p:tgtEl>
                                          <p:spTgt spid="28"/>
                                        </p:tgtEl>
                                        <p:attrNameLst>
                                          <p:attrName>ppt_x</p:attrName>
                                        </p:attrNameLst>
                                      </p:cBhvr>
                                      <p:tavLst>
                                        <p:tav tm="0">
                                          <p:val>
                                            <p:strVal val="#ppt_x"/>
                                          </p:val>
                                        </p:tav>
                                        <p:tav tm="100000">
                                          <p:val>
                                            <p:strVal val="#ppt_x"/>
                                          </p:val>
                                        </p:tav>
                                      </p:tavLst>
                                    </p:anim>
                                    <p:anim calcmode="lin" valueType="num">
                                      <p:cBhvr>
                                        <p:cTn id="118" dur="1000" fill="hold"/>
                                        <p:tgtEl>
                                          <p:spTgt spid="28"/>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1000"/>
                                        <p:tgtEl>
                                          <p:spTgt spid="29"/>
                                        </p:tgtEl>
                                      </p:cBhvr>
                                    </p:animEffect>
                                    <p:anim calcmode="lin" valueType="num">
                                      <p:cBhvr>
                                        <p:cTn id="122" dur="1000" fill="hold"/>
                                        <p:tgtEl>
                                          <p:spTgt spid="29"/>
                                        </p:tgtEl>
                                        <p:attrNameLst>
                                          <p:attrName>ppt_x</p:attrName>
                                        </p:attrNameLst>
                                      </p:cBhvr>
                                      <p:tavLst>
                                        <p:tav tm="0">
                                          <p:val>
                                            <p:strVal val="#ppt_x"/>
                                          </p:val>
                                        </p:tav>
                                        <p:tav tm="100000">
                                          <p:val>
                                            <p:strVal val="#ppt_x"/>
                                          </p:val>
                                        </p:tav>
                                      </p:tavLst>
                                    </p:anim>
                                    <p:anim calcmode="lin" valueType="num">
                                      <p:cBhvr>
                                        <p:cTn id="123" dur="1000" fill="hold"/>
                                        <p:tgtEl>
                                          <p:spTgt spid="29"/>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fade">
                                      <p:cBhvr>
                                        <p:cTn id="126" dur="1000"/>
                                        <p:tgtEl>
                                          <p:spTgt spid="30"/>
                                        </p:tgtEl>
                                      </p:cBhvr>
                                    </p:animEffect>
                                    <p:anim calcmode="lin" valueType="num">
                                      <p:cBhvr>
                                        <p:cTn id="127" dur="1000" fill="hold"/>
                                        <p:tgtEl>
                                          <p:spTgt spid="30"/>
                                        </p:tgtEl>
                                        <p:attrNameLst>
                                          <p:attrName>ppt_x</p:attrName>
                                        </p:attrNameLst>
                                      </p:cBhvr>
                                      <p:tavLst>
                                        <p:tav tm="0">
                                          <p:val>
                                            <p:strVal val="#ppt_x"/>
                                          </p:val>
                                        </p:tav>
                                        <p:tav tm="100000">
                                          <p:val>
                                            <p:strVal val="#ppt_x"/>
                                          </p:val>
                                        </p:tav>
                                      </p:tavLst>
                                    </p:anim>
                                    <p:anim calcmode="lin" valueType="num">
                                      <p:cBhvr>
                                        <p:cTn id="128" dur="1000" fill="hold"/>
                                        <p:tgtEl>
                                          <p:spTgt spid="3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1000"/>
                                        <p:tgtEl>
                                          <p:spTgt spid="31"/>
                                        </p:tgtEl>
                                      </p:cBhvr>
                                    </p:animEffect>
                                    <p:anim calcmode="lin" valueType="num">
                                      <p:cBhvr>
                                        <p:cTn id="132" dur="1000" fill="hold"/>
                                        <p:tgtEl>
                                          <p:spTgt spid="31"/>
                                        </p:tgtEl>
                                        <p:attrNameLst>
                                          <p:attrName>ppt_x</p:attrName>
                                        </p:attrNameLst>
                                      </p:cBhvr>
                                      <p:tavLst>
                                        <p:tav tm="0">
                                          <p:val>
                                            <p:strVal val="#ppt_x"/>
                                          </p:val>
                                        </p:tav>
                                        <p:tav tm="100000">
                                          <p:val>
                                            <p:strVal val="#ppt_x"/>
                                          </p:val>
                                        </p:tav>
                                      </p:tavLst>
                                    </p:anim>
                                    <p:anim calcmode="lin" valueType="num">
                                      <p:cBhvr>
                                        <p:cTn id="1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11"/>
                                        </p:tgtEl>
                                        <p:attrNameLst>
                                          <p:attrName>style.visibility</p:attrName>
                                        </p:attrNameLst>
                                      </p:cBhvr>
                                      <p:to>
                                        <p:strVal val="visible"/>
                                      </p:to>
                                    </p:set>
                                    <p:animEffect transition="in" filter="fade">
                                      <p:cBhvr>
                                        <p:cTn id="138" dur="1000"/>
                                        <p:tgtEl>
                                          <p:spTgt spid="11"/>
                                        </p:tgtEl>
                                      </p:cBhvr>
                                    </p:animEffect>
                                    <p:anim calcmode="lin" valueType="num">
                                      <p:cBhvr>
                                        <p:cTn id="139" dur="1000" fill="hold"/>
                                        <p:tgtEl>
                                          <p:spTgt spid="11"/>
                                        </p:tgtEl>
                                        <p:attrNameLst>
                                          <p:attrName>ppt_x</p:attrName>
                                        </p:attrNameLst>
                                      </p:cBhvr>
                                      <p:tavLst>
                                        <p:tav tm="0">
                                          <p:val>
                                            <p:strVal val="#ppt_x"/>
                                          </p:val>
                                        </p:tav>
                                        <p:tav tm="100000">
                                          <p:val>
                                            <p:strVal val="#ppt_x"/>
                                          </p:val>
                                        </p:tav>
                                      </p:tavLst>
                                    </p:anim>
                                    <p:anim calcmode="lin" valueType="num">
                                      <p:cBhvr>
                                        <p:cTn id="1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38" grpId="0"/>
      <p:bldP spid="39" grpId="0"/>
      <p:bldP spid="7" grpId="0" animBg="1"/>
      <p:bldP spid="43" grpId="0"/>
      <p:bldP spid="44" grpId="0"/>
      <p:bldP spid="45" grpId="0"/>
      <p:bldP spid="19" grpId="0"/>
      <p:bldP spid="20" grpId="0"/>
      <p:bldP spid="22" grpId="0"/>
      <p:bldP spid="23" grpId="0"/>
      <p:bldP spid="24" grpId="0"/>
      <p:bldP spid="25" grpId="0"/>
      <p:bldP spid="26" grpId="0"/>
      <p:bldP spid="27" grpId="0"/>
      <p:bldP spid="28" grpId="0"/>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Question 01</a:t>
            </a:r>
          </a:p>
        </p:txBody>
      </p:sp>
      <p:sp>
        <p:nvSpPr>
          <p:cNvPr id="4" name="Slide Number Placeholder 3"/>
          <p:cNvSpPr>
            <a:spLocks noGrp="1"/>
          </p:cNvSpPr>
          <p:nvPr>
            <p:ph type="sldNum" sz="quarter" idx="12"/>
          </p:nvPr>
        </p:nvSpPr>
        <p:spPr/>
        <p:txBody>
          <a:bodyPr/>
          <a:lstStyle/>
          <a:p>
            <a:fld id="{82811DF7-A42A-4107-A9E6-6C3947535C56}" type="slidenum">
              <a:rPr lang="en-US" smtClean="0"/>
              <a:pPr/>
              <a:t>7</a:t>
            </a:fld>
            <a:endParaRPr lang="en-US"/>
          </a:p>
        </p:txBody>
      </p:sp>
      <p:sp>
        <p:nvSpPr>
          <p:cNvPr id="11" name="TextBox 10"/>
          <p:cNvSpPr txBox="1"/>
          <p:nvPr/>
        </p:nvSpPr>
        <p:spPr>
          <a:xfrm>
            <a:off x="2100198" y="1590807"/>
            <a:ext cx="8229599" cy="646331"/>
          </a:xfrm>
          <a:prstGeom prst="rect">
            <a:avLst/>
          </a:prstGeom>
          <a:noFill/>
        </p:spPr>
        <p:txBody>
          <a:bodyPr wrap="square" rtlCol="0">
            <a:spAutoFit/>
          </a:bodyPr>
          <a:lstStyle/>
          <a:p>
            <a:r>
              <a:rPr lang="en-US" dirty="0"/>
              <a:t>Draw the Queue frame after performing the below operations to the queue given below.</a:t>
            </a:r>
          </a:p>
        </p:txBody>
      </p:sp>
      <p:sp>
        <p:nvSpPr>
          <p:cNvPr id="16" name="TextBox 15"/>
          <p:cNvSpPr txBox="1"/>
          <p:nvPr/>
        </p:nvSpPr>
        <p:spPr>
          <a:xfrm>
            <a:off x="2252598" y="4248406"/>
            <a:ext cx="8229599" cy="2308324"/>
          </a:xfrm>
          <a:prstGeom prst="rect">
            <a:avLst/>
          </a:prstGeom>
          <a:noFill/>
        </p:spPr>
        <p:txBody>
          <a:bodyPr wrap="square" rtlCol="0">
            <a:spAutoFit/>
          </a:bodyPr>
          <a:lstStyle/>
          <a:p>
            <a:pPr marL="400050" indent="-400050">
              <a:buAutoNum type="romanLcParenR"/>
            </a:pPr>
            <a:r>
              <a:rPr lang="en-US" dirty="0"/>
              <a:t>Insert item 33</a:t>
            </a:r>
          </a:p>
          <a:p>
            <a:pPr marL="400050" indent="-400050">
              <a:buAutoNum type="romanLcParenR"/>
            </a:pPr>
            <a:r>
              <a:rPr lang="en-US" dirty="0"/>
              <a:t>Insert item 53</a:t>
            </a:r>
          </a:p>
          <a:p>
            <a:pPr marL="400050" indent="-400050">
              <a:buAutoNum type="romanLcParenR"/>
            </a:pPr>
            <a:r>
              <a:rPr lang="en-US" dirty="0" err="1"/>
              <a:t>peekFront</a:t>
            </a:r>
            <a:endParaRPr lang="en-US" dirty="0"/>
          </a:p>
          <a:p>
            <a:pPr marL="400050" indent="-400050">
              <a:buAutoNum type="romanLcParenR"/>
            </a:pPr>
            <a:r>
              <a:rPr lang="en-US" dirty="0"/>
              <a:t>remove</a:t>
            </a:r>
          </a:p>
          <a:p>
            <a:pPr marL="400050" indent="-400050">
              <a:buAutoNum type="romanLcParenR"/>
            </a:pPr>
            <a:r>
              <a:rPr lang="en-US" dirty="0"/>
              <a:t>remove</a:t>
            </a:r>
          </a:p>
          <a:p>
            <a:pPr marL="400050" indent="-400050">
              <a:buAutoNum type="romanLcParenR"/>
            </a:pPr>
            <a:r>
              <a:rPr lang="en-US" dirty="0"/>
              <a:t>remove</a:t>
            </a:r>
          </a:p>
          <a:p>
            <a:pPr marL="400050" indent="-400050">
              <a:buAutoNum type="romanLcParenR"/>
            </a:pPr>
            <a:r>
              <a:rPr lang="en-US" dirty="0"/>
              <a:t>remove</a:t>
            </a:r>
          </a:p>
          <a:p>
            <a:pPr marL="400050" indent="-400050">
              <a:buAutoNum type="romanLcParenR"/>
            </a:pPr>
            <a:r>
              <a:rPr lang="en-US" dirty="0"/>
              <a:t>remove</a:t>
            </a:r>
          </a:p>
        </p:txBody>
      </p:sp>
      <p:grpSp>
        <p:nvGrpSpPr>
          <p:cNvPr id="23" name="Group 22"/>
          <p:cNvGrpSpPr/>
          <p:nvPr/>
        </p:nvGrpSpPr>
        <p:grpSpPr>
          <a:xfrm>
            <a:off x="6659672" y="2598100"/>
            <a:ext cx="3131506" cy="2913352"/>
            <a:chOff x="5135672" y="2598100"/>
            <a:chExt cx="3131506" cy="2913352"/>
          </a:xfrm>
          <a:solidFill>
            <a:schemeClr val="accent1">
              <a:lumMod val="20000"/>
              <a:lumOff val="80000"/>
            </a:schemeClr>
          </a:solidFill>
        </p:grpSpPr>
        <p:sp>
          <p:nvSpPr>
            <p:cNvPr id="21" name="Explosion 2 20"/>
            <p:cNvSpPr/>
            <p:nvPr/>
          </p:nvSpPr>
          <p:spPr>
            <a:xfrm>
              <a:off x="5135672" y="2598100"/>
              <a:ext cx="3131506" cy="2913352"/>
            </a:xfrm>
            <a:prstGeom prst="irregularSeal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19175794">
              <a:off x="5713368" y="3748432"/>
              <a:ext cx="1775551" cy="646331"/>
            </a:xfrm>
            <a:prstGeom prst="rect">
              <a:avLst/>
            </a:prstGeom>
            <a:grpFill/>
          </p:spPr>
          <p:txBody>
            <a:bodyPr wrap="none" rtlCol="0">
              <a:spAutoFit/>
            </a:bodyPr>
            <a:lstStyle/>
            <a:p>
              <a:r>
                <a:rPr lang="en-US" dirty="0"/>
                <a:t>Maximum size of</a:t>
              </a:r>
            </a:p>
            <a:p>
              <a:r>
                <a:rPr lang="en-US" dirty="0"/>
                <a:t> this queue is 7</a:t>
              </a:r>
            </a:p>
          </p:txBody>
        </p:sp>
      </p:grpSp>
      <p:graphicFrame>
        <p:nvGraphicFramePr>
          <p:cNvPr id="3" name="Table 2"/>
          <p:cNvGraphicFramePr>
            <a:graphicFrameLocks noGrp="1"/>
          </p:cNvGraphicFramePr>
          <p:nvPr>
            <p:extLst>
              <p:ext uri="{D42A27DB-BD31-4B8C-83A1-F6EECF244321}">
                <p14:modId xmlns:p14="http://schemas.microsoft.com/office/powerpoint/2010/main" val="3860805547"/>
              </p:ext>
            </p:extLst>
          </p:nvPr>
        </p:nvGraphicFramePr>
        <p:xfrm>
          <a:off x="2667001" y="2870560"/>
          <a:ext cx="3428999" cy="490826"/>
        </p:xfrm>
        <a:graphic>
          <a:graphicData uri="http://schemas.openxmlformats.org/drawingml/2006/table">
            <a:tbl>
              <a:tblPr firstRow="1" bandRow="1">
                <a:tableStyleId>{5C22544A-7EE6-4342-B048-85BDC9FD1C3A}</a:tableStyleId>
              </a:tblPr>
              <a:tblGrid>
                <a:gridCol w="489857">
                  <a:extLst>
                    <a:ext uri="{9D8B030D-6E8A-4147-A177-3AD203B41FA5}">
                      <a16:colId xmlns:a16="http://schemas.microsoft.com/office/drawing/2014/main" val="20000"/>
                    </a:ext>
                  </a:extLst>
                </a:gridCol>
                <a:gridCol w="489857">
                  <a:extLst>
                    <a:ext uri="{9D8B030D-6E8A-4147-A177-3AD203B41FA5}">
                      <a16:colId xmlns:a16="http://schemas.microsoft.com/office/drawing/2014/main" val="20001"/>
                    </a:ext>
                  </a:extLst>
                </a:gridCol>
                <a:gridCol w="489857">
                  <a:extLst>
                    <a:ext uri="{9D8B030D-6E8A-4147-A177-3AD203B41FA5}">
                      <a16:colId xmlns:a16="http://schemas.microsoft.com/office/drawing/2014/main" val="20002"/>
                    </a:ext>
                  </a:extLst>
                </a:gridCol>
                <a:gridCol w="489857">
                  <a:extLst>
                    <a:ext uri="{9D8B030D-6E8A-4147-A177-3AD203B41FA5}">
                      <a16:colId xmlns:a16="http://schemas.microsoft.com/office/drawing/2014/main" val="20003"/>
                    </a:ext>
                  </a:extLst>
                </a:gridCol>
                <a:gridCol w="489857">
                  <a:extLst>
                    <a:ext uri="{9D8B030D-6E8A-4147-A177-3AD203B41FA5}">
                      <a16:colId xmlns:a16="http://schemas.microsoft.com/office/drawing/2014/main" val="20004"/>
                    </a:ext>
                  </a:extLst>
                </a:gridCol>
                <a:gridCol w="489857">
                  <a:extLst>
                    <a:ext uri="{9D8B030D-6E8A-4147-A177-3AD203B41FA5}">
                      <a16:colId xmlns:a16="http://schemas.microsoft.com/office/drawing/2014/main" val="20005"/>
                    </a:ext>
                  </a:extLst>
                </a:gridCol>
                <a:gridCol w="489857">
                  <a:extLst>
                    <a:ext uri="{9D8B030D-6E8A-4147-A177-3AD203B41FA5}">
                      <a16:colId xmlns:a16="http://schemas.microsoft.com/office/drawing/2014/main" val="20006"/>
                    </a:ext>
                  </a:extLst>
                </a:gridCol>
              </a:tblGrid>
              <a:tr h="490826">
                <a:tc>
                  <a:txBody>
                    <a:bodyPr/>
                    <a:lstStyle/>
                    <a:p>
                      <a:r>
                        <a:rPr lang="en-US" dirty="0"/>
                        <a:t>60</a:t>
                      </a:r>
                    </a:p>
                  </a:txBody>
                  <a:tcPr/>
                </a:tc>
                <a:tc>
                  <a:txBody>
                    <a:bodyPr/>
                    <a:lstStyle/>
                    <a:p>
                      <a:r>
                        <a:rPr lang="en-US" dirty="0"/>
                        <a:t>47</a:t>
                      </a:r>
                    </a:p>
                  </a:txBody>
                  <a:tcPr/>
                </a:tc>
                <a:tc>
                  <a:txBody>
                    <a:bodyPr/>
                    <a:lstStyle/>
                    <a:p>
                      <a:r>
                        <a:rPr lang="en-US" dirty="0"/>
                        <a:t>99</a:t>
                      </a:r>
                    </a:p>
                  </a:txBody>
                  <a:tcPr/>
                </a:tc>
                <a:tc>
                  <a:txBody>
                    <a:bodyPr/>
                    <a:lstStyle/>
                    <a:p>
                      <a:r>
                        <a:rPr lang="en-US" dirty="0"/>
                        <a:t>67</a:t>
                      </a:r>
                    </a:p>
                  </a:txBody>
                  <a:tcPr/>
                </a:tc>
                <a:tc>
                  <a:txBody>
                    <a:bodyPr/>
                    <a:lstStyle/>
                    <a:p>
                      <a:r>
                        <a:rPr lang="en-US" dirty="0"/>
                        <a:t>24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25" name="TextBox 24"/>
          <p:cNvSpPr txBox="1"/>
          <p:nvPr/>
        </p:nvSpPr>
        <p:spPr>
          <a:xfrm>
            <a:off x="2585813" y="3689251"/>
            <a:ext cx="685380" cy="369332"/>
          </a:xfrm>
          <a:prstGeom prst="rect">
            <a:avLst/>
          </a:prstGeom>
          <a:noFill/>
        </p:spPr>
        <p:txBody>
          <a:bodyPr wrap="none" rtlCol="0">
            <a:spAutoFit/>
          </a:bodyPr>
          <a:lstStyle/>
          <a:p>
            <a:r>
              <a:rPr lang="en-US" dirty="0"/>
              <a:t>Front</a:t>
            </a:r>
          </a:p>
        </p:txBody>
      </p:sp>
      <p:sp>
        <p:nvSpPr>
          <p:cNvPr id="26" name="TextBox 25"/>
          <p:cNvSpPr txBox="1"/>
          <p:nvPr/>
        </p:nvSpPr>
        <p:spPr>
          <a:xfrm>
            <a:off x="4596157" y="3661407"/>
            <a:ext cx="611834" cy="369332"/>
          </a:xfrm>
          <a:prstGeom prst="rect">
            <a:avLst/>
          </a:prstGeom>
          <a:noFill/>
        </p:spPr>
        <p:txBody>
          <a:bodyPr wrap="none" rtlCol="0">
            <a:spAutoFit/>
          </a:bodyPr>
          <a:lstStyle/>
          <a:p>
            <a:r>
              <a:rPr lang="en-US" dirty="0"/>
              <a:t>Rear</a:t>
            </a:r>
          </a:p>
        </p:txBody>
      </p:sp>
      <p:cxnSp>
        <p:nvCxnSpPr>
          <p:cNvPr id="27" name="Straight Arrow Connector 26"/>
          <p:cNvCxnSpPr/>
          <p:nvPr/>
        </p:nvCxnSpPr>
        <p:spPr>
          <a:xfrm flipV="1">
            <a:off x="4861881" y="3429001"/>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V="1">
            <a:off x="2928503" y="3381155"/>
            <a:ext cx="0" cy="30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5679588" y="2514128"/>
            <a:ext cx="301686" cy="369332"/>
          </a:xfrm>
          <a:prstGeom prst="rect">
            <a:avLst/>
          </a:prstGeom>
          <a:noFill/>
        </p:spPr>
        <p:txBody>
          <a:bodyPr wrap="none" rtlCol="0">
            <a:spAutoFit/>
          </a:bodyPr>
          <a:lstStyle/>
          <a:p>
            <a:r>
              <a:rPr lang="en-US" dirty="0"/>
              <a:t>6</a:t>
            </a:r>
          </a:p>
        </p:txBody>
      </p:sp>
      <p:sp>
        <p:nvSpPr>
          <p:cNvPr id="30" name="TextBox 29"/>
          <p:cNvSpPr txBox="1"/>
          <p:nvPr/>
        </p:nvSpPr>
        <p:spPr>
          <a:xfrm>
            <a:off x="5170616" y="2514128"/>
            <a:ext cx="301686" cy="369332"/>
          </a:xfrm>
          <a:prstGeom prst="rect">
            <a:avLst/>
          </a:prstGeom>
          <a:noFill/>
        </p:spPr>
        <p:txBody>
          <a:bodyPr wrap="none" rtlCol="0">
            <a:spAutoFit/>
          </a:bodyPr>
          <a:lstStyle/>
          <a:p>
            <a:r>
              <a:rPr lang="en-US" dirty="0"/>
              <a:t>5</a:t>
            </a:r>
          </a:p>
        </p:txBody>
      </p:sp>
      <p:sp>
        <p:nvSpPr>
          <p:cNvPr id="31" name="TextBox 30"/>
          <p:cNvSpPr txBox="1"/>
          <p:nvPr/>
        </p:nvSpPr>
        <p:spPr>
          <a:xfrm>
            <a:off x="4711038" y="2514128"/>
            <a:ext cx="301686" cy="369332"/>
          </a:xfrm>
          <a:prstGeom prst="rect">
            <a:avLst/>
          </a:prstGeom>
          <a:noFill/>
        </p:spPr>
        <p:txBody>
          <a:bodyPr wrap="none" rtlCol="0">
            <a:spAutoFit/>
          </a:bodyPr>
          <a:lstStyle/>
          <a:p>
            <a:r>
              <a:rPr lang="en-US" dirty="0"/>
              <a:t>4</a:t>
            </a:r>
          </a:p>
        </p:txBody>
      </p:sp>
      <p:sp>
        <p:nvSpPr>
          <p:cNvPr id="32" name="TextBox 31"/>
          <p:cNvSpPr txBox="1"/>
          <p:nvPr/>
        </p:nvSpPr>
        <p:spPr>
          <a:xfrm>
            <a:off x="4216412" y="2514128"/>
            <a:ext cx="301686" cy="369332"/>
          </a:xfrm>
          <a:prstGeom prst="rect">
            <a:avLst/>
          </a:prstGeom>
          <a:noFill/>
        </p:spPr>
        <p:txBody>
          <a:bodyPr wrap="none" rtlCol="0">
            <a:spAutoFit/>
          </a:bodyPr>
          <a:lstStyle/>
          <a:p>
            <a:r>
              <a:rPr lang="en-US" dirty="0"/>
              <a:t>3</a:t>
            </a:r>
          </a:p>
        </p:txBody>
      </p:sp>
      <p:sp>
        <p:nvSpPr>
          <p:cNvPr id="33" name="TextBox 32"/>
          <p:cNvSpPr txBox="1"/>
          <p:nvPr/>
        </p:nvSpPr>
        <p:spPr>
          <a:xfrm>
            <a:off x="3730954" y="2514128"/>
            <a:ext cx="301686" cy="369332"/>
          </a:xfrm>
          <a:prstGeom prst="rect">
            <a:avLst/>
          </a:prstGeom>
          <a:noFill/>
        </p:spPr>
        <p:txBody>
          <a:bodyPr wrap="none" rtlCol="0">
            <a:spAutoFit/>
          </a:bodyPr>
          <a:lstStyle/>
          <a:p>
            <a:r>
              <a:rPr lang="en-US" dirty="0"/>
              <a:t>2</a:t>
            </a:r>
          </a:p>
        </p:txBody>
      </p:sp>
      <p:sp>
        <p:nvSpPr>
          <p:cNvPr id="34" name="TextBox 33"/>
          <p:cNvSpPr txBox="1"/>
          <p:nvPr/>
        </p:nvSpPr>
        <p:spPr>
          <a:xfrm>
            <a:off x="3275768" y="2514128"/>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2738250" y="2514128"/>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8751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Uses of Queue</a:t>
            </a:r>
          </a:p>
        </p:txBody>
      </p:sp>
      <p:sp>
        <p:nvSpPr>
          <p:cNvPr id="4" name="Slide Number Placeholder 3"/>
          <p:cNvSpPr>
            <a:spLocks noGrp="1"/>
          </p:cNvSpPr>
          <p:nvPr>
            <p:ph type="sldNum" sz="quarter" idx="12"/>
          </p:nvPr>
        </p:nvSpPr>
        <p:spPr/>
        <p:txBody>
          <a:bodyPr/>
          <a:lstStyle/>
          <a:p>
            <a:fld id="{82811DF7-A42A-4107-A9E6-6C3947535C56}" type="slidenum">
              <a:rPr lang="en-US" smtClean="0"/>
              <a:pPr/>
              <a:t>8</a:t>
            </a:fld>
            <a:endParaRPr lang="en-US"/>
          </a:p>
        </p:txBody>
      </p:sp>
      <p:sp>
        <p:nvSpPr>
          <p:cNvPr id="11" name="TextBox 10"/>
          <p:cNvSpPr txBox="1"/>
          <p:nvPr/>
        </p:nvSpPr>
        <p:spPr>
          <a:xfrm>
            <a:off x="2100198" y="1590806"/>
            <a:ext cx="8229599" cy="2834622"/>
          </a:xfrm>
          <a:prstGeom prst="rect">
            <a:avLst/>
          </a:prstGeom>
          <a:noFill/>
        </p:spPr>
        <p:txBody>
          <a:bodyPr wrap="square" rtlCol="0">
            <a:spAutoFit/>
          </a:bodyPr>
          <a:lstStyle/>
          <a:p>
            <a:pPr algn="just">
              <a:lnSpc>
                <a:spcPct val="90000"/>
              </a:lnSpc>
            </a:pPr>
            <a:endParaRPr lang="en-GB" dirty="0">
              <a:cs typeface="Times New Roman" panose="02020603050405020304" pitchFamily="18" charset="0"/>
            </a:endParaRPr>
          </a:p>
          <a:p>
            <a:pPr marL="285750" indent="-285750" algn="just">
              <a:lnSpc>
                <a:spcPct val="90000"/>
              </a:lnSpc>
              <a:buFont typeface="Wingdings" panose="05000000000000000000" pitchFamily="2" charset="2"/>
              <a:buChar char="§"/>
            </a:pPr>
            <a:r>
              <a:rPr lang="en-US" sz="2400" dirty="0">
                <a:cs typeface="Times New Roman" panose="02020603050405020304" pitchFamily="18" charset="0"/>
              </a:rPr>
              <a:t>There are various queues quietly doing their job in a computer’s operating system.</a:t>
            </a:r>
          </a:p>
          <a:p>
            <a:pPr marL="285750" indent="-285750" algn="just">
              <a:lnSpc>
                <a:spcPct val="90000"/>
              </a:lnSpc>
              <a:buFont typeface="Wingdings" panose="05000000000000000000" pitchFamily="2" charset="2"/>
              <a:buChar char="§"/>
            </a:pPr>
            <a:endParaRPr lang="en-US" sz="2400" dirty="0">
              <a:cs typeface="Times New Roman" panose="02020603050405020304" pitchFamily="18" charset="0"/>
            </a:endParaRPr>
          </a:p>
          <a:p>
            <a:pPr marL="742950" lvl="1" indent="-285750" algn="just">
              <a:lnSpc>
                <a:spcPct val="90000"/>
              </a:lnSpc>
              <a:buFont typeface="Wingdings" panose="05000000000000000000" pitchFamily="2" charset="2"/>
              <a:buChar char="§"/>
            </a:pPr>
            <a:r>
              <a:rPr lang="en-US" sz="2400" dirty="0">
                <a:cs typeface="Times New Roman" panose="02020603050405020304" pitchFamily="18" charset="0"/>
              </a:rPr>
              <a:t>printer queue</a:t>
            </a:r>
          </a:p>
          <a:p>
            <a:pPr marL="742950" lvl="1" indent="-285750" algn="just">
              <a:lnSpc>
                <a:spcPct val="90000"/>
              </a:lnSpc>
              <a:buFont typeface="Wingdings" panose="05000000000000000000" pitchFamily="2" charset="2"/>
              <a:buChar char="§"/>
            </a:pPr>
            <a:r>
              <a:rPr lang="en-US" sz="2400" dirty="0">
                <a:cs typeface="Times New Roman" panose="02020603050405020304" pitchFamily="18" charset="0"/>
              </a:rPr>
              <a:t>stores keystroke data as you type at the keyboard</a:t>
            </a:r>
          </a:p>
          <a:p>
            <a:pPr marL="742950" lvl="1" indent="-285750" algn="just">
              <a:lnSpc>
                <a:spcPct val="90000"/>
              </a:lnSpc>
              <a:buFont typeface="Wingdings" panose="05000000000000000000" pitchFamily="2" charset="2"/>
              <a:buChar char="§"/>
            </a:pPr>
            <a:r>
              <a:rPr lang="en-US" sz="2400" dirty="0">
                <a:cs typeface="Times New Roman" panose="02020603050405020304" pitchFamily="18" charset="0"/>
              </a:rPr>
              <a:t>pipeline</a:t>
            </a:r>
          </a:p>
          <a:p>
            <a:pPr algn="just">
              <a:lnSpc>
                <a:spcPct val="90000"/>
              </a:lnSpc>
            </a:pPr>
            <a:endParaRPr lang="en-GB" dirty="0">
              <a:cs typeface="Times New Roman" panose="02020603050405020304" pitchFamily="18" charset="0"/>
            </a:endParaRPr>
          </a:p>
          <a:p>
            <a:pPr algn="just">
              <a:lnSpc>
                <a:spcPct val="90000"/>
              </a:lnSpc>
            </a:pPr>
            <a:endParaRPr lang="en-GB" dirty="0">
              <a:cs typeface="Times New Roman" panose="02020603050405020304" pitchFamily="18" charset="0"/>
            </a:endParaRPr>
          </a:p>
        </p:txBody>
      </p:sp>
    </p:spTree>
    <p:extLst>
      <p:ext uri="{BB962C8B-B14F-4D97-AF65-F5344CB8AC3E}">
        <p14:creationId xmlns:p14="http://schemas.microsoft.com/office/powerpoint/2010/main" val="3930845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601249"/>
            <a:ext cx="6858000" cy="801666"/>
          </a:xfrm>
        </p:spPr>
        <p:txBody>
          <a:bodyPr>
            <a:normAutofit/>
          </a:bodyPr>
          <a:lstStyle/>
          <a:p>
            <a:r>
              <a:rPr lang="en-US" sz="3200" dirty="0">
                <a:latin typeface="+mn-lt"/>
              </a:rPr>
              <a:t>Queue - Implementation</a:t>
            </a:r>
          </a:p>
        </p:txBody>
      </p:sp>
      <p:sp>
        <p:nvSpPr>
          <p:cNvPr id="4" name="Slide Number Placeholder 3"/>
          <p:cNvSpPr>
            <a:spLocks noGrp="1"/>
          </p:cNvSpPr>
          <p:nvPr>
            <p:ph type="sldNum" sz="quarter" idx="12"/>
          </p:nvPr>
        </p:nvSpPr>
        <p:spPr/>
        <p:txBody>
          <a:bodyPr/>
          <a:lstStyle/>
          <a:p>
            <a:fld id="{82811DF7-A42A-4107-A9E6-6C3947535C56}" type="slidenum">
              <a:rPr lang="en-US" smtClean="0"/>
              <a:pPr/>
              <a:t>9</a:t>
            </a:fld>
            <a:endParaRPr lang="en-US"/>
          </a:p>
        </p:txBody>
      </p:sp>
      <p:sp>
        <p:nvSpPr>
          <p:cNvPr id="11" name="TextBox 10"/>
          <p:cNvSpPr txBox="1"/>
          <p:nvPr/>
        </p:nvSpPr>
        <p:spPr>
          <a:xfrm>
            <a:off x="2100198" y="1590807"/>
            <a:ext cx="8229599" cy="461665"/>
          </a:xfrm>
          <a:prstGeom prst="rect">
            <a:avLst/>
          </a:prstGeom>
          <a:noFill/>
        </p:spPr>
        <p:txBody>
          <a:bodyPr wrap="square" rtlCol="0">
            <a:spAutoFit/>
          </a:bodyPr>
          <a:lstStyle/>
          <a:p>
            <a:r>
              <a:rPr lang="en-US" sz="2400" dirty="0"/>
              <a:t>Queue implementation using an </a:t>
            </a:r>
            <a:r>
              <a:rPr lang="en-US" sz="2400" b="1" dirty="0">
                <a:solidFill>
                  <a:srgbClr val="FF0000"/>
                </a:solidFill>
              </a:rPr>
              <a:t>array </a:t>
            </a:r>
            <a:r>
              <a:rPr lang="en-US" sz="2400" dirty="0"/>
              <a:t>with restricted access</a:t>
            </a:r>
          </a:p>
        </p:txBody>
      </p:sp>
      <p:sp>
        <p:nvSpPr>
          <p:cNvPr id="18" name="TextBox 17"/>
          <p:cNvSpPr txBox="1"/>
          <p:nvPr/>
        </p:nvSpPr>
        <p:spPr>
          <a:xfrm>
            <a:off x="6093884" y="2032705"/>
            <a:ext cx="4554023" cy="4524315"/>
          </a:xfrm>
          <a:prstGeom prst="rect">
            <a:avLst/>
          </a:prstGeom>
          <a:solidFill>
            <a:schemeClr val="bg1">
              <a:lumMod val="85000"/>
            </a:schemeClr>
          </a:solidFill>
        </p:spPr>
        <p:txBody>
          <a:bodyPr wrap="square" rtlCol="0">
            <a:spAutoFit/>
          </a:bodyPr>
          <a:lstStyle/>
          <a:p>
            <a:r>
              <a:rPr lang="en-US" sz="1600" dirty="0"/>
              <a:t>class </a:t>
            </a:r>
            <a:r>
              <a:rPr lang="en-US" sz="1600" dirty="0" err="1"/>
              <a:t>QueueX</a:t>
            </a:r>
            <a:r>
              <a:rPr lang="en-US" sz="1600" dirty="0"/>
              <a:t> {</a:t>
            </a:r>
          </a:p>
          <a:p>
            <a:r>
              <a:rPr lang="en-US" sz="1600" dirty="0"/>
              <a:t>      private </a:t>
            </a:r>
            <a:r>
              <a:rPr lang="en-US" sz="1600" dirty="0" err="1"/>
              <a:t>int</a:t>
            </a:r>
            <a:r>
              <a:rPr lang="en-US" sz="1600" dirty="0"/>
              <a:t> </a:t>
            </a:r>
            <a:r>
              <a:rPr lang="en-US" sz="1600" dirty="0" err="1"/>
              <a:t>maxSize</a:t>
            </a:r>
            <a:r>
              <a:rPr lang="en-US" sz="1600" dirty="0"/>
              <a:t>;    // size of queue array</a:t>
            </a:r>
          </a:p>
          <a:p>
            <a:r>
              <a:rPr lang="en-US" sz="1600" dirty="0"/>
              <a:t>      private </a:t>
            </a:r>
            <a:r>
              <a:rPr lang="en-US" sz="1600" dirty="0" err="1"/>
              <a:t>int</a:t>
            </a:r>
            <a:r>
              <a:rPr lang="en-US" sz="1600" dirty="0"/>
              <a:t> [] </a:t>
            </a:r>
            <a:r>
              <a:rPr lang="en-US" sz="1600" dirty="0" err="1"/>
              <a:t>queArray</a:t>
            </a:r>
            <a:r>
              <a:rPr lang="en-US" sz="1600" dirty="0"/>
              <a:t>;</a:t>
            </a:r>
          </a:p>
          <a:p>
            <a:r>
              <a:rPr lang="en-US" sz="1600" dirty="0"/>
              <a:t>      private </a:t>
            </a:r>
            <a:r>
              <a:rPr lang="en-US" sz="1600" dirty="0" err="1"/>
              <a:t>int</a:t>
            </a:r>
            <a:r>
              <a:rPr lang="en-US" sz="1600" dirty="0"/>
              <a:t> front;           //front of the queue </a:t>
            </a:r>
          </a:p>
          <a:p>
            <a:r>
              <a:rPr lang="en-US" sz="1600" dirty="0"/>
              <a:t>      private </a:t>
            </a:r>
            <a:r>
              <a:rPr lang="en-US" sz="1600" dirty="0" err="1"/>
              <a:t>int</a:t>
            </a:r>
            <a:r>
              <a:rPr lang="en-US" sz="1600" dirty="0"/>
              <a:t> rear;           //rear of the queue</a:t>
            </a:r>
          </a:p>
          <a:p>
            <a:r>
              <a:rPr lang="en-US" sz="1600" dirty="0"/>
              <a:t>      private </a:t>
            </a:r>
            <a:r>
              <a:rPr lang="en-US" sz="1600" dirty="0" err="1"/>
              <a:t>int</a:t>
            </a:r>
            <a:r>
              <a:rPr lang="en-US" sz="1600" dirty="0"/>
              <a:t> nItems;  //no of items of the queue</a:t>
            </a:r>
          </a:p>
          <a:p>
            <a:endParaRPr lang="en-US" sz="1600" dirty="0"/>
          </a:p>
          <a:p>
            <a:r>
              <a:rPr lang="en-US" sz="1600" dirty="0"/>
              <a:t>      </a:t>
            </a:r>
            <a:r>
              <a:rPr lang="en-US" sz="1600" dirty="0" err="1"/>
              <a:t>publc</a:t>
            </a:r>
            <a:r>
              <a:rPr lang="en-US" sz="1600" dirty="0"/>
              <a:t> </a:t>
            </a:r>
            <a:r>
              <a:rPr lang="en-US" sz="1600" dirty="0" err="1"/>
              <a:t>QueueX</a:t>
            </a:r>
            <a:r>
              <a:rPr lang="en-US" sz="1600" dirty="0"/>
              <a:t> (</a:t>
            </a:r>
            <a:r>
              <a:rPr lang="en-US" sz="1600" dirty="0" err="1"/>
              <a:t>int</a:t>
            </a:r>
            <a:r>
              <a:rPr lang="en-US" sz="1600" dirty="0"/>
              <a:t> s) {// constructor</a:t>
            </a:r>
          </a:p>
          <a:p>
            <a:r>
              <a:rPr lang="en-US" sz="1600" dirty="0"/>
              <a:t>          </a:t>
            </a:r>
          </a:p>
          <a:p>
            <a:r>
              <a:rPr lang="en-US" sz="1600" dirty="0"/>
              <a:t>	 </a:t>
            </a:r>
            <a:r>
              <a:rPr lang="en-US" sz="1600" dirty="0" err="1"/>
              <a:t>maxSize</a:t>
            </a:r>
            <a:r>
              <a:rPr lang="en-US" sz="1600" dirty="0"/>
              <a:t> = s;       // set array size</a:t>
            </a:r>
          </a:p>
          <a:p>
            <a:r>
              <a:rPr lang="en-US" sz="1600" dirty="0"/>
              <a:t>	 </a:t>
            </a:r>
            <a:r>
              <a:rPr lang="en-US" sz="1600" dirty="0" err="1"/>
              <a:t>queArray</a:t>
            </a:r>
            <a:r>
              <a:rPr lang="en-US" sz="1600" dirty="0"/>
              <a:t> = new </a:t>
            </a:r>
            <a:r>
              <a:rPr lang="en-US" sz="1600" dirty="0" err="1"/>
              <a:t>int</a:t>
            </a:r>
            <a:r>
              <a:rPr lang="en-US" sz="1600" dirty="0"/>
              <a:t> [</a:t>
            </a:r>
            <a:r>
              <a:rPr lang="en-US" sz="1600" dirty="0" err="1"/>
              <a:t>maxSize</a:t>
            </a:r>
            <a:r>
              <a:rPr lang="en-US" sz="1600" dirty="0"/>
              <a:t>];</a:t>
            </a:r>
          </a:p>
          <a:p>
            <a:r>
              <a:rPr lang="en-US" sz="1600" dirty="0"/>
              <a:t>	 front = </a:t>
            </a:r>
            <a:r>
              <a:rPr lang="en-US" sz="1600" b="1" dirty="0"/>
              <a:t>0</a:t>
            </a:r>
            <a:r>
              <a:rPr lang="en-US" sz="1600" dirty="0"/>
              <a:t>;</a:t>
            </a:r>
          </a:p>
          <a:p>
            <a:r>
              <a:rPr lang="en-US" sz="1600" dirty="0"/>
              <a:t>	 rear = </a:t>
            </a:r>
            <a:r>
              <a:rPr lang="en-US" sz="1600" b="1" dirty="0"/>
              <a:t>-1</a:t>
            </a:r>
            <a:r>
              <a:rPr lang="en-US" sz="1600" dirty="0"/>
              <a:t>;</a:t>
            </a:r>
          </a:p>
          <a:p>
            <a:r>
              <a:rPr lang="en-US" sz="1600" dirty="0"/>
              <a:t>	 nItems = </a:t>
            </a:r>
            <a:r>
              <a:rPr lang="en-US" sz="1600" b="1" dirty="0"/>
              <a:t>0</a:t>
            </a:r>
            <a:r>
              <a:rPr lang="en-US" sz="1600" dirty="0"/>
              <a:t>;             // no items</a:t>
            </a:r>
          </a:p>
          <a:p>
            <a:r>
              <a:rPr lang="en-US" sz="1600" dirty="0"/>
              <a:t>       }</a:t>
            </a:r>
          </a:p>
          <a:p>
            <a:r>
              <a:rPr lang="en-US" sz="1600" dirty="0"/>
              <a:t>       …………………….</a:t>
            </a:r>
          </a:p>
          <a:p>
            <a:r>
              <a:rPr lang="en-US" sz="1600" dirty="0"/>
              <a:t>       …………………….</a:t>
            </a:r>
          </a:p>
          <a:p>
            <a:r>
              <a:rPr lang="en-US" sz="1600" dirty="0"/>
              <a:t>}</a:t>
            </a:r>
          </a:p>
        </p:txBody>
      </p:sp>
      <p:sp>
        <p:nvSpPr>
          <p:cNvPr id="3" name="TextBox 2"/>
          <p:cNvSpPr txBox="1"/>
          <p:nvPr/>
        </p:nvSpPr>
        <p:spPr>
          <a:xfrm>
            <a:off x="2100197" y="2064998"/>
            <a:ext cx="4039696" cy="5324535"/>
          </a:xfrm>
          <a:prstGeom prst="rect">
            <a:avLst/>
          </a:prstGeom>
          <a:noFill/>
        </p:spPr>
        <p:txBody>
          <a:bodyPr wrap="none" rtlCol="0">
            <a:spAutoFit/>
          </a:bodyPr>
          <a:lstStyle/>
          <a:p>
            <a:pPr marL="342900" indent="-342900">
              <a:buFont typeface="Wingdings" panose="05000000000000000000" pitchFamily="2" charset="2"/>
              <a:buChar char="§"/>
            </a:pPr>
            <a:r>
              <a:rPr lang="en-US" sz="2000" dirty="0"/>
              <a:t>Constructor creates a new Queue</a:t>
            </a:r>
          </a:p>
          <a:p>
            <a:r>
              <a:rPr lang="en-US" sz="2000" dirty="0"/>
              <a:t>of a size specified in its argument.</a:t>
            </a:r>
          </a:p>
          <a:p>
            <a:endParaRPr lang="en-US" sz="2000" dirty="0"/>
          </a:p>
          <a:p>
            <a:pPr marL="342900" indent="-342900">
              <a:buFont typeface="Wingdings" panose="05000000000000000000" pitchFamily="2" charset="2"/>
              <a:buChar char="§"/>
            </a:pPr>
            <a:r>
              <a:rPr lang="en-US" sz="2000" dirty="0"/>
              <a:t>Variable </a:t>
            </a:r>
            <a:r>
              <a:rPr lang="en-US" sz="2000" b="1" i="1" dirty="0"/>
              <a:t>front</a:t>
            </a:r>
            <a:r>
              <a:rPr lang="en-US" sz="2000" dirty="0"/>
              <a:t>, which stores the </a:t>
            </a:r>
          </a:p>
          <a:p>
            <a:r>
              <a:rPr lang="en-US" sz="2000" dirty="0"/>
              <a:t>index of the item on the front of the </a:t>
            </a:r>
          </a:p>
          <a:p>
            <a:r>
              <a:rPr lang="en-US" sz="2000" dirty="0"/>
              <a:t>queue.</a:t>
            </a:r>
          </a:p>
          <a:p>
            <a:endParaRPr lang="en-US" sz="2000" dirty="0"/>
          </a:p>
          <a:p>
            <a:pPr marL="342900" indent="-342900">
              <a:buFont typeface="Wingdings" panose="05000000000000000000" pitchFamily="2" charset="2"/>
              <a:buChar char="§"/>
            </a:pPr>
            <a:r>
              <a:rPr lang="en-US" sz="2000" dirty="0"/>
              <a:t>Variable </a:t>
            </a:r>
            <a:r>
              <a:rPr lang="en-US" sz="2000" b="1" i="1" dirty="0"/>
              <a:t>rear</a:t>
            </a:r>
            <a:r>
              <a:rPr lang="en-US" sz="2000" dirty="0"/>
              <a:t>, which stores the </a:t>
            </a:r>
          </a:p>
          <a:p>
            <a:r>
              <a:rPr lang="en-US" sz="2000" dirty="0"/>
              <a:t>index of the item on the end of the </a:t>
            </a:r>
          </a:p>
          <a:p>
            <a:r>
              <a:rPr lang="en-US" sz="2000" dirty="0"/>
              <a:t>queue.</a:t>
            </a:r>
          </a:p>
          <a:p>
            <a:endParaRPr lang="en-US" sz="2000" dirty="0"/>
          </a:p>
          <a:p>
            <a:pPr marL="342900" indent="-342900">
              <a:buFont typeface="Wingdings" panose="05000000000000000000" pitchFamily="2" charset="2"/>
              <a:buChar char="§"/>
            </a:pPr>
            <a:r>
              <a:rPr lang="en-US" sz="2000" dirty="0"/>
              <a:t>Variable </a:t>
            </a:r>
            <a:r>
              <a:rPr lang="en-US" sz="2000" i="1" dirty="0"/>
              <a:t>nItems</a:t>
            </a:r>
            <a:r>
              <a:rPr lang="en-US" sz="2000" dirty="0"/>
              <a:t>, which stores the </a:t>
            </a:r>
          </a:p>
          <a:p>
            <a:r>
              <a:rPr lang="en-US" sz="2000" dirty="0"/>
              <a:t>total number of the items in the </a:t>
            </a:r>
          </a:p>
          <a:p>
            <a:r>
              <a:rPr lang="en-US" sz="2000" dirty="0"/>
              <a:t>queue.</a:t>
            </a:r>
          </a:p>
          <a:p>
            <a:endParaRPr lang="en-US" sz="2000" dirty="0"/>
          </a:p>
          <a:p>
            <a:endParaRPr lang="en-US" sz="2000" dirty="0"/>
          </a:p>
          <a:p>
            <a:endParaRPr lang="en-US" sz="2000" dirty="0"/>
          </a:p>
        </p:txBody>
      </p:sp>
    </p:spTree>
    <p:extLst>
      <p:ext uri="{BB962C8B-B14F-4D97-AF65-F5344CB8AC3E}">
        <p14:creationId xmlns:p14="http://schemas.microsoft.com/office/powerpoint/2010/main" val="379492282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5C82534-F570-47D0-B68B-77FF3196E0DA}" vid="{0BC3DA50-FEEF-43B6-860E-C898C0E591E6}"/>
    </a:ext>
  </a:extLst>
</a:theme>
</file>

<file path=ppt/theme/theme10.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5E5D4BDD-ACD1-404C-8DC1-4ABB256218C9}"/>
    </a:ext>
  </a:extLst>
</a:theme>
</file>

<file path=ppt/theme/theme11.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5EC14625-F55E-7A4B-A9EA-B0183CBE5184}"/>
    </a:ext>
  </a:extLst>
</a:theme>
</file>

<file path=ppt/theme/theme12.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A0D3D38E-D76A-1A48-A1BE-A2554F98A30B}"/>
    </a:ext>
  </a:extLst>
</a:theme>
</file>

<file path=ppt/theme/theme13.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CA678CE6-E7E2-F041-B057-B31013D6B62F}"/>
    </a:ext>
  </a:extLst>
</a:theme>
</file>

<file path=ppt/theme/theme14.xml><?xml version="1.0" encoding="utf-8"?>
<a:theme xmlns:a="http://schemas.openxmlformats.org/drawingml/2006/main" name="1_Presentation2">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09F53ABC-440C-A346-A913-8185997D6479}"/>
    </a:ext>
  </a:extLst>
</a:theme>
</file>

<file path=ppt/theme/theme2.xml><?xml version="1.0" encoding="utf-8"?>
<a:theme xmlns:a="http://schemas.openxmlformats.org/drawingml/2006/main" name="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id="{401F985E-0293-41C8-8C9F-C12C54DD4161}" vid="{CD74E18F-C672-456A-83A3-0778133BEA75}"/>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5C82534-F570-47D0-B68B-77FF3196E0DA}" vid="{0BC3DA50-FEEF-43B6-860E-C898C0E591E6}"/>
    </a:ext>
  </a:extLst>
</a:theme>
</file>

<file path=ppt/theme/theme4.xml><?xml version="1.0" encoding="utf-8"?>
<a:theme xmlns:a="http://schemas.openxmlformats.org/drawingml/2006/main" name="Presentation2">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09F53ABC-440C-A346-A913-8185997D6479}"/>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004ADECD-4978-274E-81F0-30E8C7603F72}"/>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9D0422F2-EA72-C34E-9852-335B99BD141A}"/>
    </a:ext>
  </a:extLst>
</a:theme>
</file>

<file path=ppt/theme/theme7.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28FC194E-8DA6-7E4C-821C-959C766A1E21}"/>
    </a:ext>
  </a:extLst>
</a:theme>
</file>

<file path=ppt/theme/theme8.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FEA6576F-2E85-9948-9262-0EBA96DB5EF1}"/>
    </a:ext>
  </a:extLst>
</a:theme>
</file>

<file path=ppt/theme/theme9.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C-Recording-Template-3-WithoutDots" id="{46774B65-B280-9240-BE6C-5AFB4553BD57}" vid="{C9399B4C-93D4-8243-B6A7-0296104307DC}"/>
    </a:ext>
  </a:extLst>
</a:theme>
</file>

<file path=docProps/app.xml><?xml version="1.0" encoding="utf-8"?>
<Properties xmlns="http://schemas.openxmlformats.org/officeDocument/2006/extended-properties" xmlns:vt="http://schemas.openxmlformats.org/officeDocument/2006/docPropsVTypes">
  <Template/>
  <TotalTime>2083</TotalTime>
  <Words>2507</Words>
  <Application>Microsoft Office PowerPoint</Application>
  <PresentationFormat>Widescreen</PresentationFormat>
  <Paragraphs>658</Paragraphs>
  <Slides>27</Slides>
  <Notes>0</Notes>
  <HiddenSlides>0</HiddenSlides>
  <MMClips>0</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27</vt:i4>
      </vt:variant>
    </vt:vector>
  </HeadingPairs>
  <TitlesOfParts>
    <vt:vector size="48" baseType="lpstr">
      <vt:lpstr>Arial</vt:lpstr>
      <vt:lpstr>Calibri</vt:lpstr>
      <vt:lpstr>Calibri Light</vt:lpstr>
      <vt:lpstr>Garamond</vt:lpstr>
      <vt:lpstr>Tahoma</vt:lpstr>
      <vt:lpstr>Trebuchet MS</vt:lpstr>
      <vt:lpstr>Wingdings</vt:lpstr>
      <vt:lpstr>Custom Design</vt:lpstr>
      <vt:lpstr>lecture</vt:lpstr>
      <vt:lpstr>1_Custom Design</vt:lpstr>
      <vt:lpstr>Presentation2</vt:lpstr>
      <vt:lpstr>2_Custom Design</vt:lpstr>
      <vt:lpstr>3_Custom Design</vt:lpstr>
      <vt:lpstr>9_Custom Design</vt:lpstr>
      <vt:lpstr>4_Custom Design</vt:lpstr>
      <vt:lpstr>5_Custom Design</vt:lpstr>
      <vt:lpstr>6_Custom Design</vt:lpstr>
      <vt:lpstr>7_Custom Design</vt:lpstr>
      <vt:lpstr>8_Custom Design</vt:lpstr>
      <vt:lpstr>10_Custom Design</vt:lpstr>
      <vt:lpstr>1_Presentation2</vt:lpstr>
      <vt:lpstr>PowerPoint Presentation</vt:lpstr>
      <vt:lpstr>Queues</vt:lpstr>
      <vt:lpstr>Queues</vt:lpstr>
      <vt:lpstr>Queue - Insert</vt:lpstr>
      <vt:lpstr>Queue - Remove</vt:lpstr>
      <vt:lpstr>Queue - PeekFront</vt:lpstr>
      <vt:lpstr>Question 01</vt:lpstr>
      <vt:lpstr>Uses of Queue</vt:lpstr>
      <vt:lpstr>Queue - Implementation</vt:lpstr>
      <vt:lpstr>Queue – Implementation - insert</vt:lpstr>
      <vt:lpstr>Queue – Implementation - insert</vt:lpstr>
      <vt:lpstr>Queue – Implementation - insert</vt:lpstr>
      <vt:lpstr>Queue – Implementation – remove/peekFront</vt:lpstr>
      <vt:lpstr>Queue – Implementation – remove</vt:lpstr>
      <vt:lpstr>Queue – Implementation – peekFront</vt:lpstr>
      <vt:lpstr>Question 02</vt:lpstr>
      <vt:lpstr>Question 03</vt:lpstr>
      <vt:lpstr>Question 03 Contd..</vt:lpstr>
      <vt:lpstr>How to overcome this situation??</vt:lpstr>
      <vt:lpstr>Circular Queue</vt:lpstr>
      <vt:lpstr>Question 04</vt:lpstr>
      <vt:lpstr>Inserting an element to Linear Queue</vt:lpstr>
      <vt:lpstr>Removing an element from Linear Queue</vt:lpstr>
      <vt:lpstr>Question 05</vt:lpstr>
      <vt:lpstr>Question 06 Creating a Queue</vt:lpstr>
      <vt:lpstr>Creating a Queue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dc:title>
  <dc:creator>Namalie Walgampaya</dc:creator>
  <cp:lastModifiedBy>Samantha Rajapaksha</cp:lastModifiedBy>
  <cp:revision>186</cp:revision>
  <dcterms:created xsi:type="dcterms:W3CDTF">2018-05-27T05:47:50Z</dcterms:created>
  <dcterms:modified xsi:type="dcterms:W3CDTF">2022-02-13T16:28:03Z</dcterms:modified>
</cp:coreProperties>
</file>